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1" r:id="rId4"/>
    <p:sldId id="282" r:id="rId5"/>
    <p:sldId id="283" r:id="rId6"/>
    <p:sldId id="259" r:id="rId7"/>
    <p:sldId id="260" r:id="rId8"/>
    <p:sldId id="296" r:id="rId9"/>
    <p:sldId id="284" r:id="rId10"/>
    <p:sldId id="285" r:id="rId11"/>
    <p:sldId id="297" r:id="rId12"/>
    <p:sldId id="298" r:id="rId13"/>
    <p:sldId id="299" r:id="rId14"/>
    <p:sldId id="300" r:id="rId15"/>
    <p:sldId id="301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3" r:id="rId25"/>
    <p:sldId id="311" r:id="rId26"/>
    <p:sldId id="312" r:id="rId27"/>
  </p:sldIdLst>
  <p:sldSz cx="12192000" cy="6858000"/>
  <p:notesSz cx="6858000" cy="9144000"/>
  <p:embeddedFontLst>
    <p:embeddedFont>
      <p:font typeface="#9Slide01 Tieu de ngan" panose="00000800000000000000" pitchFamily="2" charset="0"/>
      <p:bold r:id="rId29"/>
    </p:embeddedFont>
    <p:embeddedFont>
      <p:font typeface="#9Slide02 Noi dung dai" panose="02000000000000000000" pitchFamily="2" charset="0"/>
      <p:regular r:id="rId30"/>
    </p:embeddedFont>
    <p:embeddedFont>
      <p:font typeface="#9Slide02 Noi dung rat dai" panose="02000000000000000000" pitchFamily="2" charset="0"/>
      <p:regular r:id="rId31"/>
    </p:embeddedFont>
    <p:embeddedFont>
      <p:font typeface="#9Slide02 Tieu de dai" panose="02000000000000000000" pitchFamily="2" charset="0"/>
      <p:bold r:id="rId32"/>
    </p:embeddedFont>
    <p:embeddedFont>
      <p:font typeface="#9Slide03 Ample" panose="02000000000000000000" pitchFamily="2" charset="0"/>
      <p:regular r:id="rId33"/>
    </p:embeddedFont>
    <p:embeddedFont>
      <p:font typeface="#9Slide03 Cabin" panose="00000500000000000000" pitchFamily="2" charset="0"/>
      <p:regular r:id="rId34"/>
    </p:embeddedFont>
    <p:embeddedFont>
      <p:font typeface="#9Slide03 Cabin Bold" panose="00000800000000000000" pitchFamily="2" charset="0"/>
      <p:bold r:id="rId35"/>
    </p:embeddedFont>
    <p:embeddedFont>
      <p:font typeface="#9Slide03 IcielPanton Black" panose="00000A00000000000000" pitchFamily="2" charset="0"/>
      <p:bold r:id="rId36"/>
    </p:embeddedFont>
    <p:embeddedFont>
      <p:font typeface="#9Slide04 Yeseva One" panose="00000500000000000000" pitchFamily="2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466"/>
    <a:srgbClr val="073B4C"/>
    <a:srgbClr val="F0F0F0"/>
    <a:srgbClr val="755B62"/>
    <a:srgbClr val="92727B"/>
    <a:srgbClr val="F2F2F2"/>
    <a:srgbClr val="072251"/>
    <a:srgbClr val="1E7001"/>
    <a:srgbClr val="01BB01"/>
    <a:srgbClr val="06F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B6A6AE-984E-46B6-92E0-3EFF9D3CA901}" v="211" dt="2023-03-03T03:56:16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4" autoAdjust="0"/>
    <p:restoredTop sz="91912" autoAdjust="0"/>
  </p:normalViewPr>
  <p:slideViewPr>
    <p:cSldViewPr snapToGrid="0" showGuides="1">
      <p:cViewPr>
        <p:scale>
          <a:sx n="75" d="100"/>
          <a:sy n="75" d="100"/>
        </p:scale>
        <p:origin x="3660" y="1564"/>
      </p:cViewPr>
      <p:guideLst>
        <p:guide orient="horz" pos="2160"/>
        <p:guide pos="3840"/>
        <p:guide pos="7680"/>
        <p:guide/>
        <p:guide orient="horz" pos="432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ật Nam" userId="26bdb837-570f-47c8-ac39-024d2623db9c" providerId="ADAL" clId="{C5B6A6AE-984E-46B6-92E0-3EFF9D3CA901}"/>
    <pc:docChg chg="undo custSel addSld delSld modSld">
      <pc:chgData name="Nhật Nam" userId="26bdb837-570f-47c8-ac39-024d2623db9c" providerId="ADAL" clId="{C5B6A6AE-984E-46B6-92E0-3EFF9D3CA901}" dt="2023-03-03T03:56:21.075" v="2011" actId="1076"/>
      <pc:docMkLst>
        <pc:docMk/>
      </pc:docMkLst>
      <pc:sldChg chg="addSp delSp modSp mod">
        <pc:chgData name="Nhật Nam" userId="26bdb837-570f-47c8-ac39-024d2623db9c" providerId="ADAL" clId="{C5B6A6AE-984E-46B6-92E0-3EFF9D3CA901}" dt="2023-02-26T13:09:07.345" v="133" actId="207"/>
        <pc:sldMkLst>
          <pc:docMk/>
          <pc:sldMk cId="1355582189" sldId="256"/>
        </pc:sldMkLst>
        <pc:spChg chg="mod">
          <ac:chgData name="Nhật Nam" userId="26bdb837-570f-47c8-ac39-024d2623db9c" providerId="ADAL" clId="{C5B6A6AE-984E-46B6-92E0-3EFF9D3CA901}" dt="2023-02-26T13:09:07.345" v="133" actId="207"/>
          <ac:spMkLst>
            <pc:docMk/>
            <pc:sldMk cId="1355582189" sldId="256"/>
            <ac:spMk id="3" creationId="{A306BF44-10FD-C6F1-64E6-1620EEFB5975}"/>
          </ac:spMkLst>
        </pc:spChg>
        <pc:spChg chg="mod">
          <ac:chgData name="Nhật Nam" userId="26bdb837-570f-47c8-ac39-024d2623db9c" providerId="ADAL" clId="{C5B6A6AE-984E-46B6-92E0-3EFF9D3CA901}" dt="2023-02-26T13:09:07.345" v="133" actId="207"/>
          <ac:spMkLst>
            <pc:docMk/>
            <pc:sldMk cId="1355582189" sldId="256"/>
            <ac:spMk id="4" creationId="{BD22C174-5316-146E-E045-35E175971719}"/>
          </ac:spMkLst>
        </pc:spChg>
        <pc:spChg chg="mod">
          <ac:chgData name="Nhật Nam" userId="26bdb837-570f-47c8-ac39-024d2623db9c" providerId="ADAL" clId="{C5B6A6AE-984E-46B6-92E0-3EFF9D3CA901}" dt="2023-02-26T13:09:07.345" v="133" actId="207"/>
          <ac:spMkLst>
            <pc:docMk/>
            <pc:sldMk cId="1355582189" sldId="256"/>
            <ac:spMk id="5" creationId="{2D72C6CF-CF95-14E1-23DF-E907751460F0}"/>
          </ac:spMkLst>
        </pc:spChg>
        <pc:grpChg chg="add mod">
          <ac:chgData name="Nhật Nam" userId="26bdb837-570f-47c8-ac39-024d2623db9c" providerId="ADAL" clId="{C5B6A6AE-984E-46B6-92E0-3EFF9D3CA901}" dt="2023-02-26T13:08:33.901" v="18" actId="1076"/>
          <ac:grpSpMkLst>
            <pc:docMk/>
            <pc:sldMk cId="1355582189" sldId="256"/>
            <ac:grpSpMk id="2" creationId="{9B4ACBB2-6902-E1EC-3F04-5C6DE354993A}"/>
          </ac:grpSpMkLst>
        </pc:grpChg>
        <pc:grpChg chg="del">
          <ac:chgData name="Nhật Nam" userId="26bdb837-570f-47c8-ac39-024d2623db9c" providerId="ADAL" clId="{C5B6A6AE-984E-46B6-92E0-3EFF9D3CA901}" dt="2023-02-26T13:08:37.404" v="19" actId="478"/>
          <ac:grpSpMkLst>
            <pc:docMk/>
            <pc:sldMk cId="1355582189" sldId="256"/>
            <ac:grpSpMk id="75" creationId="{E12F2C30-8CF1-1EB5-6271-02134ADE54C2}"/>
          </ac:grpSpMkLst>
        </pc:grpChg>
      </pc:sldChg>
      <pc:sldChg chg="addSp delSp modSp mod">
        <pc:chgData name="Nhật Nam" userId="26bdb837-570f-47c8-ac39-024d2623db9c" providerId="ADAL" clId="{C5B6A6AE-984E-46B6-92E0-3EFF9D3CA901}" dt="2023-02-27T01:29:30.095" v="1913" actId="1076"/>
        <pc:sldMkLst>
          <pc:docMk/>
          <pc:sldMk cId="3037804783" sldId="257"/>
        </pc:sldMkLst>
        <pc:spChg chg="mod">
          <ac:chgData name="Nhật Nam" userId="26bdb837-570f-47c8-ac39-024d2623db9c" providerId="ADAL" clId="{C5B6A6AE-984E-46B6-92E0-3EFF9D3CA901}" dt="2023-02-26T13:05:27.660" v="12"/>
          <ac:spMkLst>
            <pc:docMk/>
            <pc:sldMk cId="3037804783" sldId="257"/>
            <ac:spMk id="2" creationId="{9B73C4C6-9380-49AE-A367-B797D682E299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4" creationId="{C23583CF-1853-926A-B1FC-08AD3F756EF1}"/>
          </ac:spMkLst>
        </pc:spChg>
        <pc:spChg chg="mod">
          <ac:chgData name="Nhật Nam" userId="26bdb837-570f-47c8-ac39-024d2623db9c" providerId="ADAL" clId="{C5B6A6AE-984E-46B6-92E0-3EFF9D3CA901}" dt="2023-02-26T13:05:27.660" v="12"/>
          <ac:spMkLst>
            <pc:docMk/>
            <pc:sldMk cId="3037804783" sldId="257"/>
            <ac:spMk id="38" creationId="{98BE9A34-862D-41A1-94A3-E60083782953}"/>
          </ac:spMkLst>
        </pc:spChg>
        <pc:spChg chg="mod">
          <ac:chgData name="Nhật Nam" userId="26bdb837-570f-47c8-ac39-024d2623db9c" providerId="ADAL" clId="{C5B6A6AE-984E-46B6-92E0-3EFF9D3CA901}" dt="2023-02-26T13:05:27.660" v="12"/>
          <ac:spMkLst>
            <pc:docMk/>
            <pc:sldMk cId="3037804783" sldId="257"/>
            <ac:spMk id="39" creationId="{81B8583D-C18D-48FE-94B2-1088D14D674B}"/>
          </ac:spMkLst>
        </pc:spChg>
        <pc:spChg chg="mod">
          <ac:chgData name="Nhật Nam" userId="26bdb837-570f-47c8-ac39-024d2623db9c" providerId="ADAL" clId="{C5B6A6AE-984E-46B6-92E0-3EFF9D3CA901}" dt="2023-02-26T13:05:37.504" v="13"/>
          <ac:spMkLst>
            <pc:docMk/>
            <pc:sldMk cId="3037804783" sldId="257"/>
            <ac:spMk id="41" creationId="{DA1373A2-F9B2-48C7-BB9A-EFCDB9AC1F68}"/>
          </ac:spMkLst>
        </pc:spChg>
        <pc:spChg chg="mod">
          <ac:chgData name="Nhật Nam" userId="26bdb837-570f-47c8-ac39-024d2623db9c" providerId="ADAL" clId="{C5B6A6AE-984E-46B6-92E0-3EFF9D3CA901}" dt="2023-02-26T13:07:57.624" v="16" actId="20577"/>
          <ac:spMkLst>
            <pc:docMk/>
            <pc:sldMk cId="3037804783" sldId="257"/>
            <ac:spMk id="42" creationId="{FE7C2FA1-5C04-4A74-B62E-BC2F84312315}"/>
          </ac:spMkLst>
        </pc:spChg>
        <pc:spChg chg="mod">
          <ac:chgData name="Nhật Nam" userId="26bdb837-570f-47c8-ac39-024d2623db9c" providerId="ADAL" clId="{C5B6A6AE-984E-46B6-92E0-3EFF9D3CA901}" dt="2023-02-26T13:07:54.523" v="14"/>
          <ac:spMkLst>
            <pc:docMk/>
            <pc:sldMk cId="3037804783" sldId="257"/>
            <ac:spMk id="43" creationId="{9D383ED3-BBE4-5F42-2DC0-A2F2D937CA36}"/>
          </ac:spMkLst>
        </pc:spChg>
        <pc:spChg chg="del">
          <ac:chgData name="Nhật Nam" userId="26bdb837-570f-47c8-ac39-024d2623db9c" providerId="ADAL" clId="{C5B6A6AE-984E-46B6-92E0-3EFF9D3CA901}" dt="2023-02-26T13:14:43.228" v="190" actId="478"/>
          <ac:spMkLst>
            <pc:docMk/>
            <pc:sldMk cId="3037804783" sldId="257"/>
            <ac:spMk id="58" creationId="{A2521570-D300-C6F3-35EF-E89663B50697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73" creationId="{2829C512-3DA7-CBA9-2CD4-F0AD3211911C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74" creationId="{273A7FEE-B704-213D-2664-FADD8DFF7B1A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75" creationId="{087A7F8C-2749-2076-92AF-E8644AE1FFE5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76" creationId="{87E61177-DFA8-7BD0-DCCF-5754E50B797B}"/>
          </ac:spMkLst>
        </pc:spChg>
        <pc:spChg chg="mod">
          <ac:chgData name="Nhật Nam" userId="26bdb837-570f-47c8-ac39-024d2623db9c" providerId="ADAL" clId="{C5B6A6AE-984E-46B6-92E0-3EFF9D3CA901}" dt="2023-02-26T13:15:32.680" v="196" actId="368"/>
          <ac:spMkLst>
            <pc:docMk/>
            <pc:sldMk cId="3037804783" sldId="257"/>
            <ac:spMk id="77" creationId="{43C10B0D-994D-E76C-1A90-D1C63755C484}"/>
          </ac:spMkLst>
        </pc:spChg>
        <pc:spChg chg="add del mod">
          <ac:chgData name="Nhật Nam" userId="26bdb837-570f-47c8-ac39-024d2623db9c" providerId="ADAL" clId="{C5B6A6AE-984E-46B6-92E0-3EFF9D3CA901}" dt="2023-02-26T13:15:47.783" v="197" actId="478"/>
          <ac:spMkLst>
            <pc:docMk/>
            <pc:sldMk cId="3037804783" sldId="257"/>
            <ac:spMk id="78" creationId="{219D6E29-4B4B-481F-9CCA-2FAE1F1CDD35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0" creationId="{3D303B49-BB45-2440-7ABE-C852396D126B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1" creationId="{743BB7DE-CE78-D88A-5327-67B9932590AE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2" creationId="{8C377AC2-4C49-0F3F-C28B-E2033D4E0770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3" creationId="{12D98054-7671-BE8E-3B1C-78CC64E57473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4" creationId="{326174AF-2BBA-3FD5-02C9-30FAF6759ADD}"/>
          </ac:spMkLst>
        </pc:spChg>
        <pc:spChg chg="mod">
          <ac:chgData name="Nhật Nam" userId="26bdb837-570f-47c8-ac39-024d2623db9c" providerId="ADAL" clId="{C5B6A6AE-984E-46B6-92E0-3EFF9D3CA901}" dt="2023-02-26T13:15:59.700" v="200"/>
          <ac:spMkLst>
            <pc:docMk/>
            <pc:sldMk cId="3037804783" sldId="257"/>
            <ac:spMk id="85" creationId="{3340639C-02CC-FFB7-68D7-45CB9F7AA3E9}"/>
          </ac:spMkLst>
        </pc:spChg>
        <pc:spChg chg="add mod">
          <ac:chgData name="Nhật Nam" userId="26bdb837-570f-47c8-ac39-024d2623db9c" providerId="ADAL" clId="{C5B6A6AE-984E-46B6-92E0-3EFF9D3CA901}" dt="2023-02-26T13:16:01.827" v="201" actId="1076"/>
          <ac:spMkLst>
            <pc:docMk/>
            <pc:sldMk cId="3037804783" sldId="257"/>
            <ac:spMk id="86" creationId="{F8938FE4-55C2-24F3-0A2F-D2AFC06874E2}"/>
          </ac:spMkLst>
        </pc:spChg>
        <pc:spChg chg="mod">
          <ac:chgData name="Nhật Nam" userId="26bdb837-570f-47c8-ac39-024d2623db9c" providerId="ADAL" clId="{C5B6A6AE-984E-46B6-92E0-3EFF9D3CA901}" dt="2023-02-27T01:29:25.879" v="1912"/>
          <ac:spMkLst>
            <pc:docMk/>
            <pc:sldMk cId="3037804783" sldId="257"/>
            <ac:spMk id="88" creationId="{A06597E3-7CD6-5118-5B65-19D98ED68B0E}"/>
          </ac:spMkLst>
        </pc:spChg>
        <pc:spChg chg="mod">
          <ac:chgData name="Nhật Nam" userId="26bdb837-570f-47c8-ac39-024d2623db9c" providerId="ADAL" clId="{C5B6A6AE-984E-46B6-92E0-3EFF9D3CA901}" dt="2023-02-27T01:29:25.879" v="1912"/>
          <ac:spMkLst>
            <pc:docMk/>
            <pc:sldMk cId="3037804783" sldId="257"/>
            <ac:spMk id="89" creationId="{F269C54E-B448-9E45-7A33-7F72121DBAD7}"/>
          </ac:spMkLst>
        </pc:spChg>
        <pc:grpChg chg="add del mod">
          <ac:chgData name="Nhật Nam" userId="26bdb837-570f-47c8-ac39-024d2623db9c" providerId="ADAL" clId="{C5B6A6AE-984E-46B6-92E0-3EFF9D3CA901}" dt="2023-02-26T13:15:47.783" v="197" actId="478"/>
          <ac:grpSpMkLst>
            <pc:docMk/>
            <pc:sldMk cId="3037804783" sldId="257"/>
            <ac:grpSpMk id="3" creationId="{F11B0A24-BB27-53A4-6095-38731EE0931A}"/>
          </ac:grpSpMkLst>
        </pc:grpChg>
        <pc:grpChg chg="mod">
          <ac:chgData name="Nhật Nam" userId="26bdb837-570f-47c8-ac39-024d2623db9c" providerId="ADAL" clId="{C5B6A6AE-984E-46B6-92E0-3EFF9D3CA901}" dt="2023-02-26T13:05:27.660" v="12"/>
          <ac:grpSpMkLst>
            <pc:docMk/>
            <pc:sldMk cId="3037804783" sldId="257"/>
            <ac:grpSpMk id="40" creationId="{72B7C087-E052-4B51-AE96-F3BDB9647709}"/>
          </ac:grpSpMkLst>
        </pc:grpChg>
        <pc:grpChg chg="del">
          <ac:chgData name="Nhật Nam" userId="26bdb837-570f-47c8-ac39-024d2623db9c" providerId="ADAL" clId="{C5B6A6AE-984E-46B6-92E0-3EFF9D3CA901}" dt="2023-02-26T13:14:43.228" v="190" actId="478"/>
          <ac:grpSpMkLst>
            <pc:docMk/>
            <pc:sldMk cId="3037804783" sldId="257"/>
            <ac:grpSpMk id="51" creationId="{014BE782-E09B-894A-1A22-24ABF66A592D}"/>
          </ac:grpSpMkLst>
        </pc:grpChg>
        <pc:grpChg chg="mod">
          <ac:chgData name="Nhật Nam" userId="26bdb837-570f-47c8-ac39-024d2623db9c" providerId="ADAL" clId="{C5B6A6AE-984E-46B6-92E0-3EFF9D3CA901}" dt="2023-02-26T13:11:31.258" v="136" actId="1076"/>
          <ac:grpSpMkLst>
            <pc:docMk/>
            <pc:sldMk cId="3037804783" sldId="257"/>
            <ac:grpSpMk id="64" creationId="{5A9753A0-5E29-EE43-5267-6454FE736D42}"/>
          </ac:grpSpMkLst>
        </pc:grpChg>
        <pc:grpChg chg="del mod">
          <ac:chgData name="Nhật Nam" userId="26bdb837-570f-47c8-ac39-024d2623db9c" providerId="ADAL" clId="{C5B6A6AE-984E-46B6-92E0-3EFF9D3CA901}" dt="2023-02-27T01:29:25.232" v="1911" actId="478"/>
          <ac:grpSpMkLst>
            <pc:docMk/>
            <pc:sldMk cId="3037804783" sldId="257"/>
            <ac:grpSpMk id="67" creationId="{F3928302-9613-A962-F857-622E5DC68762}"/>
          </ac:grpSpMkLst>
        </pc:grpChg>
        <pc:grpChg chg="del">
          <ac:chgData name="Nhật Nam" userId="26bdb837-570f-47c8-ac39-024d2623db9c" providerId="ADAL" clId="{C5B6A6AE-984E-46B6-92E0-3EFF9D3CA901}" dt="2023-02-26T13:11:25.867" v="135" actId="478"/>
          <ac:grpSpMkLst>
            <pc:docMk/>
            <pc:sldMk cId="3037804783" sldId="257"/>
            <ac:grpSpMk id="70" creationId="{7FE0DAC1-CDFF-47E5-766A-5B8FBA5CC0A2}"/>
          </ac:grpSpMkLst>
        </pc:grpChg>
        <pc:grpChg chg="add mod">
          <ac:chgData name="Nhật Nam" userId="26bdb837-570f-47c8-ac39-024d2623db9c" providerId="ADAL" clId="{C5B6A6AE-984E-46B6-92E0-3EFF9D3CA901}" dt="2023-02-26T13:16:01.827" v="201" actId="1076"/>
          <ac:grpSpMkLst>
            <pc:docMk/>
            <pc:sldMk cId="3037804783" sldId="257"/>
            <ac:grpSpMk id="79" creationId="{DA6FCD5A-B409-0469-E88C-AFA655D82FD2}"/>
          </ac:grpSpMkLst>
        </pc:grpChg>
        <pc:grpChg chg="add mod">
          <ac:chgData name="Nhật Nam" userId="26bdb837-570f-47c8-ac39-024d2623db9c" providerId="ADAL" clId="{C5B6A6AE-984E-46B6-92E0-3EFF9D3CA901}" dt="2023-02-27T01:29:30.095" v="1913" actId="1076"/>
          <ac:grpSpMkLst>
            <pc:docMk/>
            <pc:sldMk cId="3037804783" sldId="257"/>
            <ac:grpSpMk id="87" creationId="{BF85E730-74A3-27D0-9067-C01B69854B23}"/>
          </ac:grpSpMkLst>
        </pc:grpChg>
      </pc:sldChg>
      <pc:sldChg chg="addSp delSp modSp mod">
        <pc:chgData name="Nhật Nam" userId="26bdb837-570f-47c8-ac39-024d2623db9c" providerId="ADAL" clId="{C5B6A6AE-984E-46B6-92E0-3EFF9D3CA901}" dt="2023-02-26T13:28:14.689" v="367" actId="1076"/>
        <pc:sldMkLst>
          <pc:docMk/>
          <pc:sldMk cId="3546847926" sldId="259"/>
        </pc:sldMkLst>
        <pc:spChg chg="del">
          <ac:chgData name="Nhật Nam" userId="26bdb837-570f-47c8-ac39-024d2623db9c" providerId="ADAL" clId="{C5B6A6AE-984E-46B6-92E0-3EFF9D3CA901}" dt="2023-02-26T13:22:01.739" v="358" actId="478"/>
          <ac:spMkLst>
            <pc:docMk/>
            <pc:sldMk cId="3546847926" sldId="259"/>
            <ac:spMk id="31" creationId="{A8B9D805-9F7B-5BB4-7426-6D5E65413A22}"/>
          </ac:spMkLst>
        </pc:spChg>
        <pc:spChg chg="del">
          <ac:chgData name="Nhật Nam" userId="26bdb837-570f-47c8-ac39-024d2623db9c" providerId="ADAL" clId="{C5B6A6AE-984E-46B6-92E0-3EFF9D3CA901}" dt="2023-02-26T13:22:14.269" v="360" actId="478"/>
          <ac:spMkLst>
            <pc:docMk/>
            <pc:sldMk cId="3546847926" sldId="259"/>
            <ac:spMk id="45" creationId="{D23A5EBE-D2B1-462B-8961-D50CD9B19438}"/>
          </ac:spMkLst>
        </pc:spChg>
        <pc:graphicFrameChg chg="del modGraphic">
          <ac:chgData name="Nhật Nam" userId="26bdb837-570f-47c8-ac39-024d2623db9c" providerId="ADAL" clId="{C5B6A6AE-984E-46B6-92E0-3EFF9D3CA901}" dt="2023-02-26T13:22:07.340" v="359" actId="478"/>
          <ac:graphicFrameMkLst>
            <pc:docMk/>
            <pc:sldMk cId="3546847926" sldId="259"/>
            <ac:graphicFrameMk id="30" creationId="{A34A7DBB-AC96-7BE5-25E9-E543A99CED13}"/>
          </ac:graphicFrameMkLst>
        </pc:graphicFrameChg>
        <pc:picChg chg="add mod">
          <ac:chgData name="Nhật Nam" userId="26bdb837-570f-47c8-ac39-024d2623db9c" providerId="ADAL" clId="{C5B6A6AE-984E-46B6-92E0-3EFF9D3CA901}" dt="2023-02-26T13:28:14.689" v="367" actId="1076"/>
          <ac:picMkLst>
            <pc:docMk/>
            <pc:sldMk cId="3546847926" sldId="259"/>
            <ac:picMk id="2" creationId="{44CF3B1A-08A0-C08C-58D7-84D0D00B4B72}"/>
          </ac:picMkLst>
        </pc:picChg>
      </pc:sldChg>
      <pc:sldChg chg="addSp delSp modSp mod modNotesTx">
        <pc:chgData name="Nhật Nam" userId="26bdb837-570f-47c8-ac39-024d2623db9c" providerId="ADAL" clId="{C5B6A6AE-984E-46B6-92E0-3EFF9D3CA901}" dt="2023-02-26T14:24:41.934" v="547" actId="20577"/>
        <pc:sldMkLst>
          <pc:docMk/>
          <pc:sldMk cId="3519785976" sldId="260"/>
        </pc:sldMkLst>
        <pc:spChg chg="mod">
          <ac:chgData name="Nhật Nam" userId="26bdb837-570f-47c8-ac39-024d2623db9c" providerId="ADAL" clId="{C5B6A6AE-984E-46B6-92E0-3EFF9D3CA901}" dt="2023-02-26T14:03:58.718" v="385"/>
          <ac:spMkLst>
            <pc:docMk/>
            <pc:sldMk cId="3519785976" sldId="260"/>
            <ac:spMk id="32" creationId="{4F473EF5-FD14-43F8-991A-C4F45520B199}"/>
          </ac:spMkLst>
        </pc:spChg>
        <pc:picChg chg="add mod">
          <ac:chgData name="Nhật Nam" userId="26bdb837-570f-47c8-ac39-024d2623db9c" providerId="ADAL" clId="{C5B6A6AE-984E-46B6-92E0-3EFF9D3CA901}" dt="2023-02-26T13:28:02.850" v="365" actId="27614"/>
          <ac:picMkLst>
            <pc:docMk/>
            <pc:sldMk cId="3519785976" sldId="260"/>
            <ac:picMk id="3" creationId="{CCB918AF-4C81-0569-C079-2D505148EC57}"/>
          </ac:picMkLst>
        </pc:picChg>
        <pc:picChg chg="del mod">
          <ac:chgData name="Nhật Nam" userId="26bdb837-570f-47c8-ac39-024d2623db9c" providerId="ADAL" clId="{C5B6A6AE-984E-46B6-92E0-3EFF9D3CA901}" dt="2023-02-26T13:27:45.977" v="362" actId="478"/>
          <ac:picMkLst>
            <pc:docMk/>
            <pc:sldMk cId="3519785976" sldId="260"/>
            <ac:picMk id="1028" creationId="{118324D0-E32B-FD6F-77D2-779EBA0DCB39}"/>
          </ac:picMkLst>
        </pc:picChg>
      </pc:sldChg>
      <pc:sldChg chg="delSp modSp mod">
        <pc:chgData name="Nhật Nam" userId="26bdb837-570f-47c8-ac39-024d2623db9c" providerId="ADAL" clId="{C5B6A6AE-984E-46B6-92E0-3EFF9D3CA901}" dt="2023-02-27T01:29:43.185" v="1914" actId="167"/>
        <pc:sldMkLst>
          <pc:docMk/>
          <pc:sldMk cId="2597419881" sldId="281"/>
        </pc:sldMkLst>
        <pc:spChg chg="mod">
          <ac:chgData name="Nhật Nam" userId="26bdb837-570f-47c8-ac39-024d2623db9c" providerId="ADAL" clId="{C5B6A6AE-984E-46B6-92E0-3EFF9D3CA901}" dt="2023-02-26T13:13:43.993" v="176" actId="20577"/>
          <ac:spMkLst>
            <pc:docMk/>
            <pc:sldMk cId="2597419881" sldId="281"/>
            <ac:spMk id="58" creationId="{4331987A-4700-2C66-648E-A73BC1316E81}"/>
          </ac:spMkLst>
        </pc:spChg>
        <pc:spChg chg="mod">
          <ac:chgData name="Nhật Nam" userId="26bdb837-570f-47c8-ac39-024d2623db9c" providerId="ADAL" clId="{C5B6A6AE-984E-46B6-92E0-3EFF9D3CA901}" dt="2023-02-26T13:13:01.045" v="152" actId="20577"/>
          <ac:spMkLst>
            <pc:docMk/>
            <pc:sldMk cId="2597419881" sldId="281"/>
            <ac:spMk id="59" creationId="{DB160E9E-5AA3-90B1-A1A6-50CB38B74ACC}"/>
          </ac:spMkLst>
        </pc:spChg>
        <pc:spChg chg="mod">
          <ac:chgData name="Nhật Nam" userId="26bdb837-570f-47c8-ac39-024d2623db9c" providerId="ADAL" clId="{C5B6A6AE-984E-46B6-92E0-3EFF9D3CA901}" dt="2023-02-26T13:13:04.588" v="159" actId="20577"/>
          <ac:spMkLst>
            <pc:docMk/>
            <pc:sldMk cId="2597419881" sldId="281"/>
            <ac:spMk id="60" creationId="{4D095C11-63B8-41DD-52FE-9131DB1270D7}"/>
          </ac:spMkLst>
        </pc:spChg>
        <pc:spChg chg="mod">
          <ac:chgData name="Nhật Nam" userId="26bdb837-570f-47c8-ac39-024d2623db9c" providerId="ADAL" clId="{C5B6A6AE-984E-46B6-92E0-3EFF9D3CA901}" dt="2023-02-26T13:13:07.852" v="164" actId="20577"/>
          <ac:spMkLst>
            <pc:docMk/>
            <pc:sldMk cId="2597419881" sldId="281"/>
            <ac:spMk id="61" creationId="{6D4554A9-B436-576B-2908-39A3206AA46C}"/>
          </ac:spMkLst>
        </pc:spChg>
        <pc:spChg chg="mod">
          <ac:chgData name="Nhật Nam" userId="26bdb837-570f-47c8-ac39-024d2623db9c" providerId="ADAL" clId="{C5B6A6AE-984E-46B6-92E0-3EFF9D3CA901}" dt="2023-02-27T01:29:12.257" v="1910" actId="18654"/>
          <ac:spMkLst>
            <pc:docMk/>
            <pc:sldMk cId="2597419881" sldId="281"/>
            <ac:spMk id="77" creationId="{32CC32F1-AF68-AFE5-3B1C-04482EFD801D}"/>
          </ac:spMkLst>
        </pc:spChg>
        <pc:spChg chg="mod">
          <ac:chgData name="Nhật Nam" userId="26bdb837-570f-47c8-ac39-024d2623db9c" providerId="ADAL" clId="{C5B6A6AE-984E-46B6-92E0-3EFF9D3CA901}" dt="2023-02-26T13:14:15.900" v="189" actId="1076"/>
          <ac:spMkLst>
            <pc:docMk/>
            <pc:sldMk cId="2597419881" sldId="281"/>
            <ac:spMk id="78" creationId="{203E0A70-F006-3B3F-A96C-1B40B2E7799A}"/>
          </ac:spMkLst>
        </pc:spChg>
        <pc:spChg chg="mod">
          <ac:chgData name="Nhật Nam" userId="26bdb837-570f-47c8-ac39-024d2623db9c" providerId="ADAL" clId="{C5B6A6AE-984E-46B6-92E0-3EFF9D3CA901}" dt="2023-02-26T13:13:26.593" v="165" actId="1076"/>
          <ac:spMkLst>
            <pc:docMk/>
            <pc:sldMk cId="2597419881" sldId="281"/>
            <ac:spMk id="79" creationId="{FAD203FE-E633-849A-523A-D66DB6E808D1}"/>
          </ac:spMkLst>
        </pc:spChg>
        <pc:grpChg chg="mod ord">
          <ac:chgData name="Nhật Nam" userId="26bdb837-570f-47c8-ac39-024d2623db9c" providerId="ADAL" clId="{C5B6A6AE-984E-46B6-92E0-3EFF9D3CA901}" dt="2023-02-27T01:29:43.185" v="1914" actId="167"/>
          <ac:grpSpMkLst>
            <pc:docMk/>
            <pc:sldMk cId="2597419881" sldId="281"/>
            <ac:grpSpMk id="3" creationId="{E0CB9529-9588-EFD1-170B-C5F182E47BC8}"/>
          </ac:grpSpMkLst>
        </pc:grpChg>
        <pc:grpChg chg="mod">
          <ac:chgData name="Nhật Nam" userId="26bdb837-570f-47c8-ac39-024d2623db9c" providerId="ADAL" clId="{C5B6A6AE-984E-46B6-92E0-3EFF9D3CA901}" dt="2023-02-26T13:11:39.357" v="137" actId="1076"/>
          <ac:grpSpMkLst>
            <pc:docMk/>
            <pc:sldMk cId="2597419881" sldId="281"/>
            <ac:grpSpMk id="4" creationId="{6D8B7E07-C128-1FF5-3207-D589732FB136}"/>
          </ac:grpSpMkLst>
        </pc:grpChg>
        <pc:grpChg chg="del">
          <ac:chgData name="Nhật Nam" userId="26bdb837-570f-47c8-ac39-024d2623db9c" providerId="ADAL" clId="{C5B6A6AE-984E-46B6-92E0-3EFF9D3CA901}" dt="2023-02-26T13:11:20.845" v="134" actId="478"/>
          <ac:grpSpMkLst>
            <pc:docMk/>
            <pc:sldMk cId="2597419881" sldId="281"/>
            <ac:grpSpMk id="80" creationId="{03B29698-B795-4C38-0907-59B00F703290}"/>
          </ac:grpSpMkLst>
        </pc:grpChg>
        <pc:picChg chg="mod">
          <ac:chgData name="Nhật Nam" userId="26bdb837-570f-47c8-ac39-024d2623db9c" providerId="ADAL" clId="{C5B6A6AE-984E-46B6-92E0-3EFF9D3CA901}" dt="2023-02-26T13:13:26.593" v="165" actId="1076"/>
          <ac:picMkLst>
            <pc:docMk/>
            <pc:sldMk cId="2597419881" sldId="281"/>
            <ac:picMk id="63" creationId="{629D28BC-55DC-0DB6-F3A8-675B4B722CD6}"/>
          </ac:picMkLst>
        </pc:picChg>
      </pc:sldChg>
      <pc:sldChg chg="addSp delSp modSp mod">
        <pc:chgData name="Nhật Nam" userId="26bdb837-570f-47c8-ac39-024d2623db9c" providerId="ADAL" clId="{C5B6A6AE-984E-46B6-92E0-3EFF9D3CA901}" dt="2023-02-27T01:29:49.451" v="1917" actId="167"/>
        <pc:sldMkLst>
          <pc:docMk/>
          <pc:sldMk cId="3586279691" sldId="282"/>
        </pc:sldMkLst>
        <pc:spChg chg="mod">
          <ac:chgData name="Nhật Nam" userId="26bdb837-570f-47c8-ac39-024d2623db9c" providerId="ADAL" clId="{C5B6A6AE-984E-46B6-92E0-3EFF9D3CA901}" dt="2023-02-27T01:29:45.571" v="1915"/>
          <ac:spMkLst>
            <pc:docMk/>
            <pc:sldMk cId="3586279691" sldId="282"/>
            <ac:spMk id="5" creationId="{263C2A5E-1208-F0E2-D0B2-9DE44E5EF115}"/>
          </ac:spMkLst>
        </pc:spChg>
        <pc:spChg chg="mod">
          <ac:chgData name="Nhật Nam" userId="26bdb837-570f-47c8-ac39-024d2623db9c" providerId="ADAL" clId="{C5B6A6AE-984E-46B6-92E0-3EFF9D3CA901}" dt="2023-02-27T01:29:45.571" v="1915"/>
          <ac:spMkLst>
            <pc:docMk/>
            <pc:sldMk cId="3586279691" sldId="282"/>
            <ac:spMk id="6" creationId="{12CCAE9D-EF33-4A51-D4B0-7345EDC099F2}"/>
          </ac:spMkLst>
        </pc:spChg>
        <pc:spChg chg="mod">
          <ac:chgData name="Nhật Nam" userId="26bdb837-570f-47c8-ac39-024d2623db9c" providerId="ADAL" clId="{C5B6A6AE-984E-46B6-92E0-3EFF9D3CA901}" dt="2023-02-26T13:42:48.705" v="382" actId="21"/>
          <ac:spMkLst>
            <pc:docMk/>
            <pc:sldMk cId="3586279691" sldId="282"/>
            <ac:spMk id="36" creationId="{DB633E91-60D5-657B-CDD4-E26FC47DA001}"/>
          </ac:spMkLst>
        </pc:spChg>
        <pc:spChg chg="mod">
          <ac:chgData name="Nhật Nam" userId="26bdb837-570f-47c8-ac39-024d2623db9c" providerId="ADAL" clId="{C5B6A6AE-984E-46B6-92E0-3EFF9D3CA901}" dt="2023-02-26T13:15:29.015" v="194" actId="1076"/>
          <ac:spMkLst>
            <pc:docMk/>
            <pc:sldMk cId="3586279691" sldId="282"/>
            <ac:spMk id="79" creationId="{FAD203FE-E633-849A-523A-D66DB6E808D1}"/>
          </ac:spMkLst>
        </pc:spChg>
        <pc:grpChg chg="add mod ord">
          <ac:chgData name="Nhật Nam" userId="26bdb837-570f-47c8-ac39-024d2623db9c" providerId="ADAL" clId="{C5B6A6AE-984E-46B6-92E0-3EFF9D3CA901}" dt="2023-02-27T01:29:49.451" v="1917" actId="167"/>
          <ac:grpSpMkLst>
            <pc:docMk/>
            <pc:sldMk cId="3586279691" sldId="282"/>
            <ac:grpSpMk id="2" creationId="{29B1AD18-22D7-62C6-F263-6D2A49050A33}"/>
          </ac:grpSpMkLst>
        </pc:grpChg>
        <pc:grpChg chg="del mod">
          <ac:chgData name="Nhật Nam" userId="26bdb837-570f-47c8-ac39-024d2623db9c" providerId="ADAL" clId="{C5B6A6AE-984E-46B6-92E0-3EFF9D3CA901}" dt="2023-02-26T13:16:17.854" v="245" actId="478"/>
          <ac:grpSpMkLst>
            <pc:docMk/>
            <pc:sldMk cId="3586279691" sldId="282"/>
            <ac:grpSpMk id="3" creationId="{E0CB9529-9588-EFD1-170B-C5F182E47BC8}"/>
          </ac:grpSpMkLst>
        </pc:grpChg>
        <pc:grpChg chg="del">
          <ac:chgData name="Nhật Nam" userId="26bdb837-570f-47c8-ac39-024d2623db9c" providerId="ADAL" clId="{C5B6A6AE-984E-46B6-92E0-3EFF9D3CA901}" dt="2023-02-26T13:11:46.076" v="139" actId="478"/>
          <ac:grpSpMkLst>
            <pc:docMk/>
            <pc:sldMk cId="3586279691" sldId="282"/>
            <ac:grpSpMk id="80" creationId="{03B29698-B795-4C38-0907-59B00F703290}"/>
          </ac:grpSpMkLst>
        </pc:grpChg>
      </pc:sldChg>
      <pc:sldChg chg="addSp delSp modSp mod">
        <pc:chgData name="Nhật Nam" userId="26bdb837-570f-47c8-ac39-024d2623db9c" providerId="ADAL" clId="{C5B6A6AE-984E-46B6-92E0-3EFF9D3CA901}" dt="2023-02-27T01:33:26.856" v="1927" actId="255"/>
        <pc:sldMkLst>
          <pc:docMk/>
          <pc:sldMk cId="1770344600" sldId="283"/>
        </pc:sldMkLst>
        <pc:spChg chg="add mod">
          <ac:chgData name="Nhật Nam" userId="26bdb837-570f-47c8-ac39-024d2623db9c" providerId="ADAL" clId="{C5B6A6AE-984E-46B6-92E0-3EFF9D3CA901}" dt="2023-02-26T13:21:39.941" v="356" actId="1036"/>
          <ac:spMkLst>
            <pc:docMk/>
            <pc:sldMk cId="1770344600" sldId="283"/>
            <ac:spMk id="2" creationId="{EA19F92E-1F69-8986-D3EE-9152DA279942}"/>
          </ac:spMkLst>
        </pc:spChg>
        <pc:spChg chg="del">
          <ac:chgData name="Nhật Nam" userId="26bdb837-570f-47c8-ac39-024d2623db9c" providerId="ADAL" clId="{C5B6A6AE-984E-46B6-92E0-3EFF9D3CA901}" dt="2023-02-26T13:21:35.805" v="283" actId="478"/>
          <ac:spMkLst>
            <pc:docMk/>
            <pc:sldMk cId="1770344600" sldId="283"/>
            <ac:spMk id="36" creationId="{DB633E91-60D5-657B-CDD4-E26FC47DA001}"/>
          </ac:spMkLst>
        </pc:spChg>
        <pc:graphicFrameChg chg="add del mod">
          <ac:chgData name="Nhật Nam" userId="26bdb837-570f-47c8-ac39-024d2623db9c" providerId="ADAL" clId="{C5B6A6AE-984E-46B6-92E0-3EFF9D3CA901}" dt="2023-02-27T01:32:53.975" v="1921"/>
          <ac:graphicFrameMkLst>
            <pc:docMk/>
            <pc:sldMk cId="1770344600" sldId="283"/>
            <ac:graphicFrameMk id="3" creationId="{41679CC2-71BB-5FE4-A1B3-B1566FAA1767}"/>
          </ac:graphicFrameMkLst>
        </pc:graphicFrameChg>
        <pc:graphicFrameChg chg="add mod modGraphic">
          <ac:chgData name="Nhật Nam" userId="26bdb837-570f-47c8-ac39-024d2623db9c" providerId="ADAL" clId="{C5B6A6AE-984E-46B6-92E0-3EFF9D3CA901}" dt="2023-02-27T01:33:26.856" v="1927" actId="255"/>
          <ac:graphicFrameMkLst>
            <pc:docMk/>
            <pc:sldMk cId="1770344600" sldId="283"/>
            <ac:graphicFrameMk id="4" creationId="{C424316B-816B-CA9E-66DC-00C703EB0229}"/>
          </ac:graphicFrameMkLst>
        </pc:graphicFrameChg>
        <pc:graphicFrameChg chg="del mod modGraphic">
          <ac:chgData name="Nhật Nam" userId="26bdb837-570f-47c8-ac39-024d2623db9c" providerId="ADAL" clId="{C5B6A6AE-984E-46B6-92E0-3EFF9D3CA901}" dt="2023-02-27T01:32:53.130" v="1918" actId="478"/>
          <ac:graphicFrameMkLst>
            <pc:docMk/>
            <pc:sldMk cId="1770344600" sldId="283"/>
            <ac:graphicFrameMk id="5" creationId="{31037A51-4164-F227-CB17-C4CA5448A563}"/>
          </ac:graphicFrameMkLst>
        </pc:graphicFrameChg>
      </pc:sldChg>
      <pc:sldChg chg="addSp delSp modSp mod">
        <pc:chgData name="Nhật Nam" userId="26bdb837-570f-47c8-ac39-024d2623db9c" providerId="ADAL" clId="{C5B6A6AE-984E-46B6-92E0-3EFF9D3CA901}" dt="2023-02-26T14:35:23.828" v="861" actId="1038"/>
        <pc:sldMkLst>
          <pc:docMk/>
          <pc:sldMk cId="3841206524" sldId="284"/>
        </pc:sldMkLst>
        <pc:spChg chg="del">
          <ac:chgData name="Nhật Nam" userId="26bdb837-570f-47c8-ac39-024d2623db9c" providerId="ADAL" clId="{C5B6A6AE-984E-46B6-92E0-3EFF9D3CA901}" dt="2023-02-26T14:25:11.609" v="548" actId="478"/>
          <ac:spMkLst>
            <pc:docMk/>
            <pc:sldMk cId="3841206524" sldId="284"/>
            <ac:spMk id="32" creationId="{4F473EF5-FD14-43F8-991A-C4F45520B199}"/>
          </ac:spMkLst>
        </pc:spChg>
        <pc:spChg chg="mod">
          <ac:chgData name="Nhật Nam" userId="26bdb837-570f-47c8-ac39-024d2623db9c" providerId="ADAL" clId="{C5B6A6AE-984E-46B6-92E0-3EFF9D3CA901}" dt="2023-02-26T14:23:43.758" v="430" actId="12788"/>
          <ac:spMkLst>
            <pc:docMk/>
            <pc:sldMk cId="3841206524" sldId="284"/>
            <ac:spMk id="33" creationId="{C661903C-7A1A-12D9-0330-4D82DCF37029}"/>
          </ac:spMkLst>
        </pc:spChg>
        <pc:spChg chg="del">
          <ac:chgData name="Nhật Nam" userId="26bdb837-570f-47c8-ac39-024d2623db9c" providerId="ADAL" clId="{C5B6A6AE-984E-46B6-92E0-3EFF9D3CA901}" dt="2023-02-26T14:25:11.609" v="548" actId="478"/>
          <ac:spMkLst>
            <pc:docMk/>
            <pc:sldMk cId="3841206524" sldId="284"/>
            <ac:spMk id="34" creationId="{9270B4EE-8C82-4C11-A63D-5522D6F7CA64}"/>
          </ac:spMkLst>
        </pc:spChg>
        <pc:spChg chg="del">
          <ac:chgData name="Nhật Nam" userId="26bdb837-570f-47c8-ac39-024d2623db9c" providerId="ADAL" clId="{C5B6A6AE-984E-46B6-92E0-3EFF9D3CA901}" dt="2023-02-26T14:25:15.110" v="549" actId="478"/>
          <ac:spMkLst>
            <pc:docMk/>
            <pc:sldMk cId="3841206524" sldId="284"/>
            <ac:spMk id="37" creationId="{F974860C-E677-8C3D-8C54-FB520740F144}"/>
          </ac:spMkLst>
        </pc:spChg>
        <pc:grpChg chg="del">
          <ac:chgData name="Nhật Nam" userId="26bdb837-570f-47c8-ac39-024d2623db9c" providerId="ADAL" clId="{C5B6A6AE-984E-46B6-92E0-3EFF9D3CA901}" dt="2023-02-26T14:25:16.719" v="550" actId="478"/>
          <ac:grpSpMkLst>
            <pc:docMk/>
            <pc:sldMk cId="3841206524" sldId="284"/>
            <ac:grpSpMk id="8" creationId="{15DD8307-7D79-473C-9942-C39D8BB17B38}"/>
          </ac:grpSpMkLst>
        </pc:grpChg>
        <pc:picChg chg="add mod">
          <ac:chgData name="Nhật Nam" userId="26bdb837-570f-47c8-ac39-024d2623db9c" providerId="ADAL" clId="{C5B6A6AE-984E-46B6-92E0-3EFF9D3CA901}" dt="2023-02-26T14:35:23.828" v="861" actId="1038"/>
          <ac:picMkLst>
            <pc:docMk/>
            <pc:sldMk cId="3841206524" sldId="284"/>
            <ac:picMk id="2" creationId="{F3E6E7C3-027E-5629-BB5F-3E3FE521532A}"/>
          </ac:picMkLst>
        </pc:picChg>
      </pc:sldChg>
      <pc:sldChg chg="addSp delSp modSp mod modTransition delAnim modAnim">
        <pc:chgData name="Nhật Nam" userId="26bdb837-570f-47c8-ac39-024d2623db9c" providerId="ADAL" clId="{C5B6A6AE-984E-46B6-92E0-3EFF9D3CA901}" dt="2023-02-26T14:39:19.237" v="887" actId="1076"/>
        <pc:sldMkLst>
          <pc:docMk/>
          <pc:sldMk cId="1839506929" sldId="285"/>
        </pc:sldMkLst>
        <pc:spChg chg="add mod">
          <ac:chgData name="Nhật Nam" userId="26bdb837-570f-47c8-ac39-024d2623db9c" providerId="ADAL" clId="{C5B6A6AE-984E-46B6-92E0-3EFF9D3CA901}" dt="2023-02-26T14:25:57.414" v="615" actId="207"/>
          <ac:spMkLst>
            <pc:docMk/>
            <pc:sldMk cId="1839506929" sldId="285"/>
            <ac:spMk id="2" creationId="{59885B1F-5AEE-F534-306F-973AA0581E5A}"/>
          </ac:spMkLst>
        </pc:spChg>
        <pc:spChg chg="mod">
          <ac:chgData name="Nhật Nam" userId="26bdb837-570f-47c8-ac39-024d2623db9c" providerId="ADAL" clId="{C5B6A6AE-984E-46B6-92E0-3EFF9D3CA901}" dt="2023-02-26T14:26:21.786" v="619" actId="20577"/>
          <ac:spMkLst>
            <pc:docMk/>
            <pc:sldMk cId="1839506929" sldId="285"/>
            <ac:spMk id="3" creationId="{56D41CE4-22FB-6498-F034-DCDF5EDB2DEE}"/>
          </ac:spMkLst>
        </pc:spChg>
        <pc:spChg chg="mod">
          <ac:chgData name="Nhật Nam" userId="26bdb837-570f-47c8-ac39-024d2623db9c" providerId="ADAL" clId="{C5B6A6AE-984E-46B6-92E0-3EFF9D3CA901}" dt="2023-02-26T14:27:14.661" v="624" actId="12"/>
          <ac:spMkLst>
            <pc:docMk/>
            <pc:sldMk cId="1839506929" sldId="285"/>
            <ac:spMk id="4" creationId="{12201AD8-52E4-23A6-5BF9-FD34801AD60A}"/>
          </ac:spMkLst>
        </pc:spChg>
        <pc:spChg chg="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6" creationId="{7951FF57-D215-5A68-F034-7772EE29BA48}"/>
          </ac:spMkLst>
        </pc:spChg>
        <pc:spChg chg="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7" creationId="{1BCE65E8-ABC1-F385-8DDF-B1A3A652C7D4}"/>
          </ac:spMkLst>
        </pc:spChg>
        <pc:spChg chg="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8" creationId="{E99028DF-ED92-EE8C-8E17-C335E3728F5F}"/>
          </ac:spMkLst>
        </pc:spChg>
        <pc:spChg chg="del mod">
          <ac:chgData name="Nhật Nam" userId="26bdb837-570f-47c8-ac39-024d2623db9c" providerId="ADAL" clId="{C5B6A6AE-984E-46B6-92E0-3EFF9D3CA901}" dt="2023-02-26T14:28:54.662" v="672" actId="478"/>
          <ac:spMkLst>
            <pc:docMk/>
            <pc:sldMk cId="1839506929" sldId="285"/>
            <ac:spMk id="9" creationId="{D527E980-B46D-3924-B670-D47709FBCF33}"/>
          </ac:spMkLst>
        </pc:spChg>
        <pc:spChg chg="add 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12" creationId="{C2593C0A-F6E1-AB28-E346-F3DB1FBC2733}"/>
          </ac:spMkLst>
        </pc:spChg>
        <pc:spChg chg="add 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13" creationId="{83152EA4-570D-F99F-C1A3-DC9696628E66}"/>
          </ac:spMkLst>
        </pc:spChg>
        <pc:spChg chg="add 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14" creationId="{768DD921-ED50-9D70-3B07-FED5BA56AC74}"/>
          </ac:spMkLst>
        </pc:spChg>
        <pc:spChg chg="add mod">
          <ac:chgData name="Nhật Nam" userId="26bdb837-570f-47c8-ac39-024d2623db9c" providerId="ADAL" clId="{C5B6A6AE-984E-46B6-92E0-3EFF9D3CA901}" dt="2023-02-26T14:33:47.423" v="728" actId="465"/>
          <ac:spMkLst>
            <pc:docMk/>
            <pc:sldMk cId="1839506929" sldId="285"/>
            <ac:spMk id="15" creationId="{97E0B7BA-8587-5B89-63B6-1ADD4BE2A8F8}"/>
          </ac:spMkLst>
        </pc:spChg>
        <pc:spChg chg="add mod">
          <ac:chgData name="Nhật Nam" userId="26bdb837-570f-47c8-ac39-024d2623db9c" providerId="ADAL" clId="{C5B6A6AE-984E-46B6-92E0-3EFF9D3CA901}" dt="2023-02-26T14:33:35.321" v="727"/>
          <ac:spMkLst>
            <pc:docMk/>
            <pc:sldMk cId="1839506929" sldId="285"/>
            <ac:spMk id="16" creationId="{F0B6F55C-93BD-1381-956D-12F01B79045B}"/>
          </ac:spMkLst>
        </pc:spChg>
        <pc:spChg chg="del">
          <ac:chgData name="Nhật Nam" userId="26bdb837-570f-47c8-ac39-024d2623db9c" providerId="ADAL" clId="{C5B6A6AE-984E-46B6-92E0-3EFF9D3CA901}" dt="2023-02-26T14:25:30.552" v="551" actId="478"/>
          <ac:spMkLst>
            <pc:docMk/>
            <pc:sldMk cId="1839506929" sldId="285"/>
            <ac:spMk id="33" creationId="{C661903C-7A1A-12D9-0330-4D82DCF37029}"/>
          </ac:spMkLst>
        </pc:spChg>
        <pc:graphicFrameChg chg="add del mod">
          <ac:chgData name="Nhật Nam" userId="26bdb837-570f-47c8-ac39-024d2623db9c" providerId="ADAL" clId="{C5B6A6AE-984E-46B6-92E0-3EFF9D3CA901}" dt="2023-02-26T14:31:28.310" v="712"/>
          <ac:graphicFrameMkLst>
            <pc:docMk/>
            <pc:sldMk cId="1839506929" sldId="285"/>
            <ac:graphicFrameMk id="5" creationId="{CB955973-2DB5-74C3-866A-48660556E89C}"/>
          </ac:graphicFrameMkLst>
        </pc:graphicFrameChg>
        <pc:picChg chg="add mod">
          <ac:chgData name="Nhật Nam" userId="26bdb837-570f-47c8-ac39-024d2623db9c" providerId="ADAL" clId="{C5B6A6AE-984E-46B6-92E0-3EFF9D3CA901}" dt="2023-02-26T14:35:14.046" v="734" actId="1076"/>
          <ac:picMkLst>
            <pc:docMk/>
            <pc:sldMk cId="1839506929" sldId="285"/>
            <ac:picMk id="18" creationId="{2CF50D4E-9E42-7C27-8E48-47ED75AF09CC}"/>
          </ac:picMkLst>
        </pc:picChg>
        <pc:picChg chg="add mod">
          <ac:chgData name="Nhật Nam" userId="26bdb837-570f-47c8-ac39-024d2623db9c" providerId="ADAL" clId="{C5B6A6AE-984E-46B6-92E0-3EFF9D3CA901}" dt="2023-02-26T14:39:19.237" v="887" actId="1076"/>
          <ac:picMkLst>
            <pc:docMk/>
            <pc:sldMk cId="1839506929" sldId="285"/>
            <ac:picMk id="19" creationId="{BFB9B961-5BA4-6639-8E33-1FDE1C0FBC8E}"/>
          </ac:picMkLst>
        </pc:picChg>
      </pc:sldChg>
      <pc:sldChg chg="del">
        <pc:chgData name="Nhật Nam" userId="26bdb837-570f-47c8-ac39-024d2623db9c" providerId="ADAL" clId="{C5B6A6AE-984E-46B6-92E0-3EFF9D3CA901}" dt="2023-02-26T14:35:55.023" v="862" actId="47"/>
        <pc:sldMkLst>
          <pc:docMk/>
          <pc:sldMk cId="1269608466" sldId="286"/>
        </pc:sldMkLst>
      </pc:sldChg>
      <pc:sldChg chg="del">
        <pc:chgData name="Nhật Nam" userId="26bdb837-570f-47c8-ac39-024d2623db9c" providerId="ADAL" clId="{C5B6A6AE-984E-46B6-92E0-3EFF9D3CA901}" dt="2023-02-26T14:35:55.023" v="862" actId="47"/>
        <pc:sldMkLst>
          <pc:docMk/>
          <pc:sldMk cId="1843904463" sldId="287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4137678447" sldId="288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1210274195" sldId="289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3243313781" sldId="290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3497947941" sldId="291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334995889" sldId="292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4137940272" sldId="293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922636871" sldId="294"/>
        </pc:sldMkLst>
      </pc:sldChg>
      <pc:sldChg chg="del">
        <pc:chgData name="Nhật Nam" userId="26bdb837-570f-47c8-ac39-024d2623db9c" providerId="ADAL" clId="{C5B6A6AE-984E-46B6-92E0-3EFF9D3CA901}" dt="2023-02-26T15:18:39.317" v="1188" actId="47"/>
        <pc:sldMkLst>
          <pc:docMk/>
          <pc:sldMk cId="1014220705" sldId="295"/>
        </pc:sldMkLst>
      </pc:sldChg>
      <pc:sldChg chg="addSp delSp modSp mod modNotesTx">
        <pc:chgData name="Nhật Nam" userId="26bdb837-570f-47c8-ac39-024d2623db9c" providerId="ADAL" clId="{C5B6A6AE-984E-46B6-92E0-3EFF9D3CA901}" dt="2023-02-26T14:24:38.922" v="546" actId="20577"/>
        <pc:sldMkLst>
          <pc:docMk/>
          <pc:sldMk cId="2962183807" sldId="296"/>
        </pc:sldMkLst>
        <pc:spChg chg="add mod">
          <ac:chgData name="Nhật Nam" userId="26bdb837-570f-47c8-ac39-024d2623db9c" providerId="ADAL" clId="{C5B6A6AE-984E-46B6-92E0-3EFF9D3CA901}" dt="2023-02-26T14:23:59.526" v="545" actId="1035"/>
          <ac:spMkLst>
            <pc:docMk/>
            <pc:sldMk cId="2962183807" sldId="296"/>
            <ac:spMk id="4" creationId="{CC52BA30-5E1C-4C6C-5223-4372BBEC74F9}"/>
          </ac:spMkLst>
        </pc:spChg>
        <pc:spChg chg="mod">
          <ac:chgData name="Nhật Nam" userId="26bdb837-570f-47c8-ac39-024d2623db9c" providerId="ADAL" clId="{C5B6A6AE-984E-46B6-92E0-3EFF9D3CA901}" dt="2023-02-26T14:07:12.271" v="417" actId="1038"/>
          <ac:spMkLst>
            <pc:docMk/>
            <pc:sldMk cId="2962183807" sldId="296"/>
            <ac:spMk id="32" creationId="{4F473EF5-FD14-43F8-991A-C4F45520B199}"/>
          </ac:spMkLst>
        </pc:spChg>
        <pc:spChg chg="del">
          <ac:chgData name="Nhật Nam" userId="26bdb837-570f-47c8-ac39-024d2623db9c" providerId="ADAL" clId="{C5B6A6AE-984E-46B6-92E0-3EFF9D3CA901}" dt="2023-02-26T14:23:50.031" v="431" actId="478"/>
          <ac:spMkLst>
            <pc:docMk/>
            <pc:sldMk cId="2962183807" sldId="296"/>
            <ac:spMk id="38" creationId="{EDFE72D9-1EAC-A07A-7E06-8D0D319704C1}"/>
          </ac:spMkLst>
        </pc:spChg>
        <pc:picChg chg="add mod modCrop">
          <ac:chgData name="Nhật Nam" userId="26bdb837-570f-47c8-ac39-024d2623db9c" providerId="ADAL" clId="{C5B6A6AE-984E-46B6-92E0-3EFF9D3CA901}" dt="2023-02-26T14:06:45.115" v="407" actId="1076"/>
          <ac:picMkLst>
            <pc:docMk/>
            <pc:sldMk cId="2962183807" sldId="296"/>
            <ac:picMk id="3" creationId="{EF285B69-1618-0075-77B3-A3A27E5FB9BE}"/>
          </ac:picMkLst>
        </pc:picChg>
        <pc:picChg chg="del">
          <ac:chgData name="Nhật Nam" userId="26bdb837-570f-47c8-ac39-024d2623db9c" providerId="ADAL" clId="{C5B6A6AE-984E-46B6-92E0-3EFF9D3CA901}" dt="2023-02-26T14:06:07.090" v="398" actId="478"/>
          <ac:picMkLst>
            <pc:docMk/>
            <pc:sldMk cId="2962183807" sldId="296"/>
            <ac:picMk id="1026" creationId="{073356CF-3D51-78F8-B9BB-ED46B68E4265}"/>
          </ac:picMkLst>
        </pc:picChg>
      </pc:sldChg>
      <pc:sldChg chg="addSp delSp modSp add mod delAnim modAnim">
        <pc:chgData name="Nhật Nam" userId="26bdb837-570f-47c8-ac39-024d2623db9c" providerId="ADAL" clId="{C5B6A6AE-984E-46B6-92E0-3EFF9D3CA901}" dt="2023-02-26T14:42:27.855" v="918" actId="465"/>
        <pc:sldMkLst>
          <pc:docMk/>
          <pc:sldMk cId="4072695166" sldId="297"/>
        </pc:sldMkLst>
        <pc:spChg chg="del">
          <ac:chgData name="Nhật Nam" userId="26bdb837-570f-47c8-ac39-024d2623db9c" providerId="ADAL" clId="{C5B6A6AE-984E-46B6-92E0-3EFF9D3CA901}" dt="2023-02-26T14:36:18.051" v="866" actId="478"/>
          <ac:spMkLst>
            <pc:docMk/>
            <pc:sldMk cId="4072695166" sldId="297"/>
            <ac:spMk id="4" creationId="{12201AD8-52E4-23A6-5BF9-FD34801AD60A}"/>
          </ac:spMkLst>
        </pc:spChg>
        <pc:spChg chg="add mod">
          <ac:chgData name="Nhật Nam" userId="26bdb837-570f-47c8-ac39-024d2623db9c" providerId="ADAL" clId="{C5B6A6AE-984E-46B6-92E0-3EFF9D3CA901}" dt="2023-02-26T14:36:50.544" v="879" actId="20577"/>
          <ac:spMkLst>
            <pc:docMk/>
            <pc:sldMk cId="4072695166" sldId="297"/>
            <ac:spMk id="5" creationId="{399FFC85-5F5A-6B91-9597-784B1FC1A846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6" creationId="{7951FF57-D215-5A68-F034-7772EE29BA48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7" creationId="{1BCE65E8-ABC1-F385-8DDF-B1A3A652C7D4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8" creationId="{E99028DF-ED92-EE8C-8E17-C335E3728F5F}"/>
          </ac:spMkLst>
        </pc:spChg>
        <pc:spChg chg="del">
          <ac:chgData name="Nhật Nam" userId="26bdb837-570f-47c8-ac39-024d2623db9c" providerId="ADAL" clId="{C5B6A6AE-984E-46B6-92E0-3EFF9D3CA901}" dt="2023-02-26T14:36:10.442" v="864" actId="478"/>
          <ac:spMkLst>
            <pc:docMk/>
            <pc:sldMk cId="4072695166" sldId="297"/>
            <ac:spMk id="10" creationId="{15793EDB-D5AF-B43D-47B0-093CC6EF7E05}"/>
          </ac:spMkLst>
        </pc:spChg>
        <pc:spChg chg="del">
          <ac:chgData name="Nhật Nam" userId="26bdb837-570f-47c8-ac39-024d2623db9c" providerId="ADAL" clId="{C5B6A6AE-984E-46B6-92E0-3EFF9D3CA901}" dt="2023-02-26T14:36:10.442" v="864" actId="478"/>
          <ac:spMkLst>
            <pc:docMk/>
            <pc:sldMk cId="4072695166" sldId="297"/>
            <ac:spMk id="11" creationId="{2FDAEDB5-B46B-124A-C4FD-EF6451F0220B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12" creationId="{C2593C0A-F6E1-AB28-E346-F3DB1FBC2733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13" creationId="{83152EA4-570D-F99F-C1A3-DC9696628E66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14" creationId="{768DD921-ED50-9D70-3B07-FED5BA56AC74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15" creationId="{97E0B7BA-8587-5B89-63B6-1ADD4BE2A8F8}"/>
          </ac:spMkLst>
        </pc:spChg>
        <pc:spChg chg="del">
          <ac:chgData name="Nhật Nam" userId="26bdb837-570f-47c8-ac39-024d2623db9c" providerId="ADAL" clId="{C5B6A6AE-984E-46B6-92E0-3EFF9D3CA901}" dt="2023-02-26T14:36:13.636" v="865" actId="478"/>
          <ac:spMkLst>
            <pc:docMk/>
            <pc:sldMk cId="4072695166" sldId="297"/>
            <ac:spMk id="16" creationId="{F0B6F55C-93BD-1381-956D-12F01B79045B}"/>
          </ac:spMkLst>
        </pc:spChg>
        <pc:spChg chg="add mod">
          <ac:chgData name="Nhật Nam" userId="26bdb837-570f-47c8-ac39-024d2623db9c" providerId="ADAL" clId="{C5B6A6AE-984E-46B6-92E0-3EFF9D3CA901}" dt="2023-02-26T14:40:19.652" v="894" actId="113"/>
          <ac:spMkLst>
            <pc:docMk/>
            <pc:sldMk cId="4072695166" sldId="297"/>
            <ac:spMk id="19" creationId="{3065FEF7-3664-8EC6-14DB-4FF2372EEE0E}"/>
          </ac:spMkLst>
        </pc:spChg>
        <pc:spChg chg="add del mod">
          <ac:chgData name="Nhật Nam" userId="26bdb837-570f-47c8-ac39-024d2623db9c" providerId="ADAL" clId="{C5B6A6AE-984E-46B6-92E0-3EFF9D3CA901}" dt="2023-02-26T14:40:34.272" v="896"/>
          <ac:spMkLst>
            <pc:docMk/>
            <pc:sldMk cId="4072695166" sldId="297"/>
            <ac:spMk id="20" creationId="{28B4DCCE-BC83-6461-1937-F4D417618CBC}"/>
          </ac:spMkLst>
        </pc:spChg>
        <pc:spChg chg="add mod">
          <ac:chgData name="Nhật Nam" userId="26bdb837-570f-47c8-ac39-024d2623db9c" providerId="ADAL" clId="{C5B6A6AE-984E-46B6-92E0-3EFF9D3CA901}" dt="2023-02-26T14:42:27.855" v="918" actId="465"/>
          <ac:spMkLst>
            <pc:docMk/>
            <pc:sldMk cId="4072695166" sldId="297"/>
            <ac:spMk id="21" creationId="{8044106D-1105-D8DE-C040-446D21A2703D}"/>
          </ac:spMkLst>
        </pc:spChg>
        <pc:spChg chg="add mod">
          <ac:chgData name="Nhật Nam" userId="26bdb837-570f-47c8-ac39-024d2623db9c" providerId="ADAL" clId="{C5B6A6AE-984E-46B6-92E0-3EFF9D3CA901}" dt="2023-02-26T14:42:27.855" v="918" actId="465"/>
          <ac:spMkLst>
            <pc:docMk/>
            <pc:sldMk cId="4072695166" sldId="297"/>
            <ac:spMk id="22" creationId="{33FB99BC-EA28-10E0-C951-BF113B0F73ED}"/>
          </ac:spMkLst>
        </pc:spChg>
        <pc:spChg chg="add mod">
          <ac:chgData name="Nhật Nam" userId="26bdb837-570f-47c8-ac39-024d2623db9c" providerId="ADAL" clId="{C5B6A6AE-984E-46B6-92E0-3EFF9D3CA901}" dt="2023-02-26T14:42:27.855" v="918" actId="465"/>
          <ac:spMkLst>
            <pc:docMk/>
            <pc:sldMk cId="4072695166" sldId="297"/>
            <ac:spMk id="23" creationId="{88C65CD7-A4C8-55EC-8A38-9D3A91FF0CB9}"/>
          </ac:spMkLst>
        </pc:spChg>
        <pc:spChg chg="add mod">
          <ac:chgData name="Nhật Nam" userId="26bdb837-570f-47c8-ac39-024d2623db9c" providerId="ADAL" clId="{C5B6A6AE-984E-46B6-92E0-3EFF9D3CA901}" dt="2023-02-26T14:42:21.846" v="917" actId="113"/>
          <ac:spMkLst>
            <pc:docMk/>
            <pc:sldMk cId="4072695166" sldId="297"/>
            <ac:spMk id="24" creationId="{4FF5A2DC-0D9D-7BE4-3A26-9C526FDB3801}"/>
          </ac:spMkLst>
        </pc:spChg>
        <pc:picChg chg="add mod">
          <ac:chgData name="Nhật Nam" userId="26bdb837-570f-47c8-ac39-024d2623db9c" providerId="ADAL" clId="{C5B6A6AE-984E-46B6-92E0-3EFF9D3CA901}" dt="2023-02-26T14:39:11.597" v="884" actId="1076"/>
          <ac:picMkLst>
            <pc:docMk/>
            <pc:sldMk cId="4072695166" sldId="297"/>
            <ac:picMk id="17" creationId="{5172EB9B-F63A-7AA5-164A-F296DE8629EB}"/>
          </ac:picMkLst>
        </pc:picChg>
        <pc:picChg chg="del">
          <ac:chgData name="Nhật Nam" userId="26bdb837-570f-47c8-ac39-024d2623db9c" providerId="ADAL" clId="{C5B6A6AE-984E-46B6-92E0-3EFF9D3CA901}" dt="2023-02-26T14:38:56.179" v="880" actId="478"/>
          <ac:picMkLst>
            <pc:docMk/>
            <pc:sldMk cId="4072695166" sldId="297"/>
            <ac:picMk id="18" creationId="{2CF50D4E-9E42-7C27-8E48-47ED75AF09CC}"/>
          </ac:picMkLst>
        </pc:picChg>
      </pc:sldChg>
      <pc:sldChg chg="add del setBg">
        <pc:chgData name="Nhật Nam" userId="26bdb837-570f-47c8-ac39-024d2623db9c" providerId="ADAL" clId="{C5B6A6AE-984E-46B6-92E0-3EFF9D3CA901}" dt="2023-02-26T13:15:55.158" v="199"/>
        <pc:sldMkLst>
          <pc:docMk/>
          <pc:sldMk cId="4255745825" sldId="297"/>
        </pc:sldMkLst>
      </pc:sldChg>
      <pc:sldChg chg="modSp add mod">
        <pc:chgData name="Nhật Nam" userId="26bdb837-570f-47c8-ac39-024d2623db9c" providerId="ADAL" clId="{C5B6A6AE-984E-46B6-92E0-3EFF9D3CA901}" dt="2023-02-26T14:44:42.067" v="958" actId="465"/>
        <pc:sldMkLst>
          <pc:docMk/>
          <pc:sldMk cId="2306465168" sldId="298"/>
        </pc:sldMkLst>
        <pc:spChg chg="mod">
          <ac:chgData name="Nhật Nam" userId="26bdb837-570f-47c8-ac39-024d2623db9c" providerId="ADAL" clId="{C5B6A6AE-984E-46B6-92E0-3EFF9D3CA901}" dt="2023-02-26T14:43:07.542" v="923" actId="113"/>
          <ac:spMkLst>
            <pc:docMk/>
            <pc:sldMk cId="2306465168" sldId="298"/>
            <ac:spMk id="19" creationId="{3065FEF7-3664-8EC6-14DB-4FF2372EEE0E}"/>
          </ac:spMkLst>
        </pc:spChg>
        <pc:spChg chg="mod">
          <ac:chgData name="Nhật Nam" userId="26bdb837-570f-47c8-ac39-024d2623db9c" providerId="ADAL" clId="{C5B6A6AE-984E-46B6-92E0-3EFF9D3CA901}" dt="2023-02-26T14:44:42.067" v="958" actId="465"/>
          <ac:spMkLst>
            <pc:docMk/>
            <pc:sldMk cId="2306465168" sldId="298"/>
            <ac:spMk id="21" creationId="{8044106D-1105-D8DE-C040-446D21A2703D}"/>
          </ac:spMkLst>
        </pc:spChg>
        <pc:spChg chg="mod">
          <ac:chgData name="Nhật Nam" userId="26bdb837-570f-47c8-ac39-024d2623db9c" providerId="ADAL" clId="{C5B6A6AE-984E-46B6-92E0-3EFF9D3CA901}" dt="2023-02-26T14:44:42.067" v="958" actId="465"/>
          <ac:spMkLst>
            <pc:docMk/>
            <pc:sldMk cId="2306465168" sldId="298"/>
            <ac:spMk id="22" creationId="{33FB99BC-EA28-10E0-C951-BF113B0F73ED}"/>
          </ac:spMkLst>
        </pc:spChg>
        <pc:spChg chg="mod">
          <ac:chgData name="Nhật Nam" userId="26bdb837-570f-47c8-ac39-024d2623db9c" providerId="ADAL" clId="{C5B6A6AE-984E-46B6-92E0-3EFF9D3CA901}" dt="2023-02-26T14:44:42.067" v="958" actId="465"/>
          <ac:spMkLst>
            <pc:docMk/>
            <pc:sldMk cId="2306465168" sldId="298"/>
            <ac:spMk id="23" creationId="{88C65CD7-A4C8-55EC-8A38-9D3A91FF0CB9}"/>
          </ac:spMkLst>
        </pc:spChg>
        <pc:spChg chg="mod">
          <ac:chgData name="Nhật Nam" userId="26bdb837-570f-47c8-ac39-024d2623db9c" providerId="ADAL" clId="{C5B6A6AE-984E-46B6-92E0-3EFF9D3CA901}" dt="2023-02-26T14:44:35.094" v="957" actId="1035"/>
          <ac:spMkLst>
            <pc:docMk/>
            <pc:sldMk cId="2306465168" sldId="298"/>
            <ac:spMk id="24" creationId="{4FF5A2DC-0D9D-7BE4-3A26-9C526FDB3801}"/>
          </ac:spMkLst>
        </pc:spChg>
      </pc:sldChg>
      <pc:sldChg chg="addSp delSp modSp add mod modAnim">
        <pc:chgData name="Nhật Nam" userId="26bdb837-570f-47c8-ac39-024d2623db9c" providerId="ADAL" clId="{C5B6A6AE-984E-46B6-92E0-3EFF9D3CA901}" dt="2023-02-27T01:34:19.443" v="1937" actId="1076"/>
        <pc:sldMkLst>
          <pc:docMk/>
          <pc:sldMk cId="2315739389" sldId="299"/>
        </pc:sldMkLst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2" creationId="{59885B1F-5AEE-F534-306F-973AA0581E5A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3" creationId="{56D41CE4-22FB-6498-F034-DCDF5EDB2DEE}"/>
          </ac:spMkLst>
        </pc:spChg>
        <pc:spChg chg="add mod">
          <ac:chgData name="Nhật Nam" userId="26bdb837-570f-47c8-ac39-024d2623db9c" providerId="ADAL" clId="{C5B6A6AE-984E-46B6-92E0-3EFF9D3CA901}" dt="2023-02-26T15:09:05.451" v="1108" actId="12788"/>
          <ac:spMkLst>
            <pc:docMk/>
            <pc:sldMk cId="2315739389" sldId="299"/>
            <ac:spMk id="4" creationId="{E94D8703-40AD-1DCF-A5DB-E7BA35524BE8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5" creationId="{399FFC85-5F5A-6B91-9597-784B1FC1A846}"/>
          </ac:spMkLst>
        </pc:spChg>
        <pc:spChg chg="add mod">
          <ac:chgData name="Nhật Nam" userId="26bdb837-570f-47c8-ac39-024d2623db9c" providerId="ADAL" clId="{C5B6A6AE-984E-46B6-92E0-3EFF9D3CA901}" dt="2023-02-26T15:15:41.142" v="1159" actId="1076"/>
          <ac:spMkLst>
            <pc:docMk/>
            <pc:sldMk cId="2315739389" sldId="299"/>
            <ac:spMk id="6" creationId="{7741F3D6-69B0-6AA1-62A9-E6DACE1F0698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19" creationId="{3065FEF7-3664-8EC6-14DB-4FF2372EEE0E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21" creationId="{8044106D-1105-D8DE-C040-446D21A2703D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22" creationId="{33FB99BC-EA28-10E0-C951-BF113B0F73ED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23" creationId="{88C65CD7-A4C8-55EC-8A38-9D3A91FF0CB9}"/>
          </ac:spMkLst>
        </pc:spChg>
        <pc:spChg chg="mod">
          <ac:chgData name="Nhật Nam" userId="26bdb837-570f-47c8-ac39-024d2623db9c" providerId="ADAL" clId="{C5B6A6AE-984E-46B6-92E0-3EFF9D3CA901}" dt="2023-02-26T15:08:28.389" v="1097" actId="1036"/>
          <ac:spMkLst>
            <pc:docMk/>
            <pc:sldMk cId="2315739389" sldId="299"/>
            <ac:spMk id="24" creationId="{4FF5A2DC-0D9D-7BE4-3A26-9C526FDB3801}"/>
          </ac:spMkLst>
        </pc:spChg>
        <pc:picChg chg="add del mod">
          <ac:chgData name="Nhật Nam" userId="26bdb837-570f-47c8-ac39-024d2623db9c" providerId="ADAL" clId="{C5B6A6AE-984E-46B6-92E0-3EFF9D3CA901}" dt="2023-02-27T01:34:14.353" v="1935" actId="478"/>
          <ac:picMkLst>
            <pc:docMk/>
            <pc:sldMk cId="2315739389" sldId="299"/>
            <ac:picMk id="7" creationId="{C690D9F8-F076-B9CC-8D69-891CEE4F5326}"/>
          </ac:picMkLst>
        </pc:picChg>
        <pc:picChg chg="add mod">
          <ac:chgData name="Nhật Nam" userId="26bdb837-570f-47c8-ac39-024d2623db9c" providerId="ADAL" clId="{C5B6A6AE-984E-46B6-92E0-3EFF9D3CA901}" dt="2023-02-27T01:34:19.443" v="1937" actId="1076"/>
          <ac:picMkLst>
            <pc:docMk/>
            <pc:sldMk cId="2315739389" sldId="299"/>
            <ac:picMk id="8" creationId="{B5AEFB1F-5F4D-8084-896A-B7935A1D76D3}"/>
          </ac:picMkLst>
        </pc:picChg>
        <pc:picChg chg="del">
          <ac:chgData name="Nhật Nam" userId="26bdb837-570f-47c8-ac39-024d2623db9c" providerId="ADAL" clId="{C5B6A6AE-984E-46B6-92E0-3EFF9D3CA901}" dt="2023-02-26T15:08:13.580" v="960" actId="478"/>
          <ac:picMkLst>
            <pc:docMk/>
            <pc:sldMk cId="2315739389" sldId="299"/>
            <ac:picMk id="17" creationId="{5172EB9B-F63A-7AA5-164A-F296DE8629EB}"/>
          </ac:picMkLst>
        </pc:picChg>
      </pc:sldChg>
      <pc:sldChg chg="addSp delSp modSp add mod">
        <pc:chgData name="Nhật Nam" userId="26bdb837-570f-47c8-ac39-024d2623db9c" providerId="ADAL" clId="{C5B6A6AE-984E-46B6-92E0-3EFF9D3CA901}" dt="2023-02-27T01:34:07.726" v="1934" actId="1076"/>
        <pc:sldMkLst>
          <pc:docMk/>
          <pc:sldMk cId="629201695" sldId="300"/>
        </pc:sldMkLst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2" creationId="{59885B1F-5AEE-F534-306F-973AA0581E5A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3" creationId="{56D41CE4-22FB-6498-F034-DCDF5EDB2DEE}"/>
          </ac:spMkLst>
        </pc:spChg>
        <pc:spChg chg="mod">
          <ac:chgData name="Nhật Nam" userId="26bdb837-570f-47c8-ac39-024d2623db9c" providerId="ADAL" clId="{C5B6A6AE-984E-46B6-92E0-3EFF9D3CA901}" dt="2023-02-26T15:14:00.750" v="1144" actId="207"/>
          <ac:spMkLst>
            <pc:docMk/>
            <pc:sldMk cId="629201695" sldId="300"/>
            <ac:spMk id="4" creationId="{E94D8703-40AD-1DCF-A5DB-E7BA35524BE8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5" creationId="{399FFC85-5F5A-6B91-9597-784B1FC1A846}"/>
          </ac:spMkLst>
        </pc:spChg>
        <pc:spChg chg="add del mod">
          <ac:chgData name="Nhật Nam" userId="26bdb837-570f-47c8-ac39-024d2623db9c" providerId="ADAL" clId="{C5B6A6AE-984E-46B6-92E0-3EFF9D3CA901}" dt="2023-02-26T15:14:39.142" v="1146" actId="478"/>
          <ac:spMkLst>
            <pc:docMk/>
            <pc:sldMk cId="629201695" sldId="300"/>
            <ac:spMk id="6" creationId="{56D41CE4-22FB-6498-F034-DCDF5EDB2DEE}"/>
          </ac:spMkLst>
        </pc:spChg>
        <pc:spChg chg="add mod">
          <ac:chgData name="Nhật Nam" userId="26bdb837-570f-47c8-ac39-024d2623db9c" providerId="ADAL" clId="{C5B6A6AE-984E-46B6-92E0-3EFF9D3CA901}" dt="2023-02-26T15:15:02.022" v="1151" actId="20577"/>
          <ac:spMkLst>
            <pc:docMk/>
            <pc:sldMk cId="629201695" sldId="300"/>
            <ac:spMk id="7" creationId="{F4E65AE1-0003-448D-9503-ECC39F564B0C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19" creationId="{3065FEF7-3664-8EC6-14DB-4FF2372EEE0E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21" creationId="{8044106D-1105-D8DE-C040-446D21A2703D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22" creationId="{33FB99BC-EA28-10E0-C951-BF113B0F73ED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23" creationId="{88C65CD7-A4C8-55EC-8A38-9D3A91FF0CB9}"/>
          </ac:spMkLst>
        </pc:spChg>
        <pc:spChg chg="del">
          <ac:chgData name="Nhật Nam" userId="26bdb837-570f-47c8-ac39-024d2623db9c" providerId="ADAL" clId="{C5B6A6AE-984E-46B6-92E0-3EFF9D3CA901}" dt="2023-02-26T15:13:13.253" v="1110" actId="478"/>
          <ac:spMkLst>
            <pc:docMk/>
            <pc:sldMk cId="629201695" sldId="300"/>
            <ac:spMk id="24" creationId="{4FF5A2DC-0D9D-7BE4-3A26-9C526FDB3801}"/>
          </ac:spMkLst>
        </pc:spChg>
        <pc:picChg chg="add del mod">
          <ac:chgData name="Nhật Nam" userId="26bdb837-570f-47c8-ac39-024d2623db9c" providerId="ADAL" clId="{C5B6A6AE-984E-46B6-92E0-3EFF9D3CA901}" dt="2023-02-27T01:33:53.956" v="1928" actId="478"/>
          <ac:picMkLst>
            <pc:docMk/>
            <pc:sldMk cId="629201695" sldId="300"/>
            <ac:picMk id="9" creationId="{7998C184-99AB-68B6-D83D-163DF7350220}"/>
          </ac:picMkLst>
        </pc:picChg>
        <pc:picChg chg="add mod">
          <ac:chgData name="Nhật Nam" userId="26bdb837-570f-47c8-ac39-024d2623db9c" providerId="ADAL" clId="{C5B6A6AE-984E-46B6-92E0-3EFF9D3CA901}" dt="2023-02-27T01:34:07.726" v="1934" actId="1076"/>
          <ac:picMkLst>
            <pc:docMk/>
            <pc:sldMk cId="629201695" sldId="300"/>
            <ac:picMk id="11" creationId="{F602C61A-EA5B-C762-BC9C-53AB47C114E3}"/>
          </ac:picMkLst>
        </pc:picChg>
      </pc:sldChg>
      <pc:sldChg chg="addSp delSp modSp add mod">
        <pc:chgData name="Nhật Nam" userId="26bdb837-570f-47c8-ac39-024d2623db9c" providerId="ADAL" clId="{C5B6A6AE-984E-46B6-92E0-3EFF9D3CA901}" dt="2023-02-26T15:18:10.662" v="1187" actId="1076"/>
        <pc:sldMkLst>
          <pc:docMk/>
          <pc:sldMk cId="3079681011" sldId="301"/>
        </pc:sldMkLst>
        <pc:spChg chg="mod">
          <ac:chgData name="Nhật Nam" userId="26bdb837-570f-47c8-ac39-024d2623db9c" providerId="ADAL" clId="{C5B6A6AE-984E-46B6-92E0-3EFF9D3CA901}" dt="2023-02-26T15:17:11.865" v="1173" actId="20577"/>
          <ac:spMkLst>
            <pc:docMk/>
            <pc:sldMk cId="3079681011" sldId="301"/>
            <ac:spMk id="7" creationId="{F4E65AE1-0003-448D-9503-ECC39F564B0C}"/>
          </ac:spMkLst>
        </pc:spChg>
        <pc:graphicFrameChg chg="add del mod">
          <ac:chgData name="Nhật Nam" userId="26bdb837-570f-47c8-ac39-024d2623db9c" providerId="ADAL" clId="{C5B6A6AE-984E-46B6-92E0-3EFF9D3CA901}" dt="2023-02-26T15:16:55.520" v="1170"/>
          <ac:graphicFrameMkLst>
            <pc:docMk/>
            <pc:sldMk cId="3079681011" sldId="301"/>
            <ac:graphicFrameMk id="2" creationId="{4CEE6BAF-48A4-FBEC-B97C-4FC7DC5588A9}"/>
          </ac:graphicFrameMkLst>
        </pc:graphicFrameChg>
        <pc:graphicFrameChg chg="add del mod">
          <ac:chgData name="Nhật Nam" userId="26bdb837-570f-47c8-ac39-024d2623db9c" providerId="ADAL" clId="{C5B6A6AE-984E-46B6-92E0-3EFF9D3CA901}" dt="2023-02-26T15:17:27.829" v="1176"/>
          <ac:graphicFrameMkLst>
            <pc:docMk/>
            <pc:sldMk cId="3079681011" sldId="301"/>
            <ac:graphicFrameMk id="3" creationId="{03647E31-B92F-1DF8-105C-25DCE4B4E93A}"/>
          </ac:graphicFrameMkLst>
        </pc:graphicFrameChg>
        <pc:graphicFrameChg chg="add mod modGraphic">
          <ac:chgData name="Nhật Nam" userId="26bdb837-570f-47c8-ac39-024d2623db9c" providerId="ADAL" clId="{C5B6A6AE-984E-46B6-92E0-3EFF9D3CA901}" dt="2023-02-26T15:18:10.662" v="1187" actId="1076"/>
          <ac:graphicFrameMkLst>
            <pc:docMk/>
            <pc:sldMk cId="3079681011" sldId="301"/>
            <ac:graphicFrameMk id="5" creationId="{3BFE18E4-2BBE-CFEC-F170-A8369F7954DF}"/>
          </ac:graphicFrameMkLst>
        </pc:graphicFrameChg>
        <pc:picChg chg="del">
          <ac:chgData name="Nhật Nam" userId="26bdb837-570f-47c8-ac39-024d2623db9c" providerId="ADAL" clId="{C5B6A6AE-984E-46B6-92E0-3EFF9D3CA901}" dt="2023-02-26T15:16:50.629" v="1162" actId="478"/>
          <ac:picMkLst>
            <pc:docMk/>
            <pc:sldMk cId="3079681011" sldId="301"/>
            <ac:picMk id="9" creationId="{7998C184-99AB-68B6-D83D-163DF7350220}"/>
          </ac:picMkLst>
        </pc:picChg>
      </pc:sldChg>
      <pc:sldChg chg="addSp delSp modSp add del mod">
        <pc:chgData name="Nhật Nam" userId="26bdb837-570f-47c8-ac39-024d2623db9c" providerId="ADAL" clId="{C5B6A6AE-984E-46B6-92E0-3EFF9D3CA901}" dt="2023-02-26T15:35:18.864" v="1272" actId="47"/>
        <pc:sldMkLst>
          <pc:docMk/>
          <pc:sldMk cId="2909651817" sldId="302"/>
        </pc:sldMkLst>
        <pc:graphicFrameChg chg="add del mod">
          <ac:chgData name="Nhật Nam" userId="26bdb837-570f-47c8-ac39-024d2623db9c" providerId="ADAL" clId="{C5B6A6AE-984E-46B6-92E0-3EFF9D3CA901}" dt="2023-02-26T15:21:24.297" v="1195"/>
          <ac:graphicFrameMkLst>
            <pc:docMk/>
            <pc:sldMk cId="2909651817" sldId="302"/>
            <ac:graphicFrameMk id="2" creationId="{4E58804A-D98C-61A7-D791-DC9954D27626}"/>
          </ac:graphicFrameMkLst>
        </pc:graphicFrameChg>
        <pc:graphicFrameChg chg="add mod modGraphic">
          <ac:chgData name="Nhật Nam" userId="26bdb837-570f-47c8-ac39-024d2623db9c" providerId="ADAL" clId="{C5B6A6AE-984E-46B6-92E0-3EFF9D3CA901}" dt="2023-02-26T15:22:13.452" v="1207" actId="1076"/>
          <ac:graphicFrameMkLst>
            <pc:docMk/>
            <pc:sldMk cId="2909651817" sldId="302"/>
            <ac:graphicFrameMk id="3" creationId="{315E0AB1-D31D-11E2-67FD-CF9F8DF0D82E}"/>
          </ac:graphicFrameMkLst>
        </pc:graphicFrameChg>
        <pc:graphicFrameChg chg="del modGraphic">
          <ac:chgData name="Nhật Nam" userId="26bdb837-570f-47c8-ac39-024d2623db9c" providerId="ADAL" clId="{C5B6A6AE-984E-46B6-92E0-3EFF9D3CA901}" dt="2023-02-26T15:21:22.500" v="1192" actId="478"/>
          <ac:graphicFrameMkLst>
            <pc:docMk/>
            <pc:sldMk cId="2909651817" sldId="302"/>
            <ac:graphicFrameMk id="5" creationId="{3BFE18E4-2BBE-CFEC-F170-A8369F7954DF}"/>
          </ac:graphicFrameMkLst>
        </pc:graphicFrameChg>
      </pc:sldChg>
      <pc:sldChg chg="addSp delSp modSp add mod">
        <pc:chgData name="Nhật Nam" userId="26bdb837-570f-47c8-ac39-024d2623db9c" providerId="ADAL" clId="{C5B6A6AE-984E-46B6-92E0-3EFF9D3CA901}" dt="2023-02-26T15:24:48.118" v="1254" actId="207"/>
        <pc:sldMkLst>
          <pc:docMk/>
          <pc:sldMk cId="3835825292" sldId="303"/>
        </pc:sldMkLst>
        <pc:spChg chg="add mod">
          <ac:chgData name="Nhật Nam" userId="26bdb837-570f-47c8-ac39-024d2623db9c" providerId="ADAL" clId="{C5B6A6AE-984E-46B6-92E0-3EFF9D3CA901}" dt="2023-02-26T15:24:48.118" v="1254" actId="207"/>
          <ac:spMkLst>
            <pc:docMk/>
            <pc:sldMk cId="3835825292" sldId="303"/>
            <ac:spMk id="2" creationId="{9B6A0705-7CA7-AE6E-899E-4F2E4576498D}"/>
          </ac:spMkLst>
        </pc:spChg>
        <pc:graphicFrameChg chg="modGraphic">
          <ac:chgData name="Nhật Nam" userId="26bdb837-570f-47c8-ac39-024d2623db9c" providerId="ADAL" clId="{C5B6A6AE-984E-46B6-92E0-3EFF9D3CA901}" dt="2023-02-26T15:24:13.900" v="1245" actId="14100"/>
          <ac:graphicFrameMkLst>
            <pc:docMk/>
            <pc:sldMk cId="3835825292" sldId="303"/>
            <ac:graphicFrameMk id="3" creationId="{315E0AB1-D31D-11E2-67FD-CF9F8DF0D82E}"/>
          </ac:graphicFrameMkLst>
        </pc:graphicFrameChg>
        <pc:graphicFrameChg chg="add del mod">
          <ac:chgData name="Nhật Nam" userId="26bdb837-570f-47c8-ac39-024d2623db9c" providerId="ADAL" clId="{C5B6A6AE-984E-46B6-92E0-3EFF9D3CA901}" dt="2023-02-26T15:24:36.207" v="1249"/>
          <ac:graphicFrameMkLst>
            <pc:docMk/>
            <pc:sldMk cId="3835825292" sldId="303"/>
            <ac:graphicFrameMk id="5" creationId="{0933318C-26B9-F141-E7CB-B0274D80D50E}"/>
          </ac:graphicFrameMkLst>
        </pc:graphicFrameChg>
      </pc:sldChg>
      <pc:sldChg chg="addSp delSp modSp add mod">
        <pc:chgData name="Nhật Nam" userId="26bdb837-570f-47c8-ac39-024d2623db9c" providerId="ADAL" clId="{C5B6A6AE-984E-46B6-92E0-3EFF9D3CA901}" dt="2023-02-26T16:34:12.603" v="1415" actId="1036"/>
        <pc:sldMkLst>
          <pc:docMk/>
          <pc:sldMk cId="3932163359" sldId="304"/>
        </pc:sldMkLst>
        <pc:spChg chg="mod">
          <ac:chgData name="Nhật Nam" userId="26bdb837-570f-47c8-ac39-024d2623db9c" providerId="ADAL" clId="{C5B6A6AE-984E-46B6-92E0-3EFF9D3CA901}" dt="2023-02-26T15:26:52.285" v="1271" actId="12788"/>
          <ac:spMkLst>
            <pc:docMk/>
            <pc:sldMk cId="3932163359" sldId="304"/>
            <ac:spMk id="2" creationId="{9B6A0705-7CA7-AE6E-899E-4F2E4576498D}"/>
          </ac:spMkLst>
        </pc:spChg>
        <pc:spChg chg="add mod">
          <ac:chgData name="Nhật Nam" userId="26bdb837-570f-47c8-ac39-024d2623db9c" providerId="ADAL" clId="{C5B6A6AE-984E-46B6-92E0-3EFF9D3CA901}" dt="2023-02-26T16:34:12.603" v="1415" actId="1036"/>
          <ac:spMkLst>
            <pc:docMk/>
            <pc:sldMk cId="3932163359" sldId="304"/>
            <ac:spMk id="9" creationId="{688C12BC-19B4-5BD2-4638-1AA4AB0D2CD0}"/>
          </ac:spMkLst>
        </pc:spChg>
        <pc:graphicFrameChg chg="del">
          <ac:chgData name="Nhật Nam" userId="26bdb837-570f-47c8-ac39-024d2623db9c" providerId="ADAL" clId="{C5B6A6AE-984E-46B6-92E0-3EFF9D3CA901}" dt="2023-02-26T15:26:00.978" v="1256" actId="478"/>
          <ac:graphicFrameMkLst>
            <pc:docMk/>
            <pc:sldMk cId="3932163359" sldId="304"/>
            <ac:graphicFrameMk id="3" creationId="{315E0AB1-D31D-11E2-67FD-CF9F8DF0D82E}"/>
          </ac:graphicFrameMkLst>
        </pc:graphicFrameChg>
        <pc:graphicFrameChg chg="add del mod">
          <ac:chgData name="Nhật Nam" userId="26bdb837-570f-47c8-ac39-024d2623db9c" providerId="ADAL" clId="{C5B6A6AE-984E-46B6-92E0-3EFF9D3CA901}" dt="2023-02-26T15:26:02.978" v="1259"/>
          <ac:graphicFrameMkLst>
            <pc:docMk/>
            <pc:sldMk cId="3932163359" sldId="304"/>
            <ac:graphicFrameMk id="5" creationId="{4237D521-A187-5487-E912-A42521500F70}"/>
          </ac:graphicFrameMkLst>
        </pc:graphicFrameChg>
        <pc:graphicFrameChg chg="add mod modGraphic">
          <ac:chgData name="Nhật Nam" userId="26bdb837-570f-47c8-ac39-024d2623db9c" providerId="ADAL" clId="{C5B6A6AE-984E-46B6-92E0-3EFF9D3CA901}" dt="2023-02-26T15:26:25.534" v="1267" actId="14100"/>
          <ac:graphicFrameMkLst>
            <pc:docMk/>
            <pc:sldMk cId="3932163359" sldId="304"/>
            <ac:graphicFrameMk id="6" creationId="{DC9654C5-CD20-37B8-88B8-968847DA2B0F}"/>
          </ac:graphicFrameMkLst>
        </pc:graphicFrameChg>
        <pc:graphicFrameChg chg="add del mod">
          <ac:chgData name="Nhật Nam" userId="26bdb837-570f-47c8-ac39-024d2623db9c" providerId="ADAL" clId="{C5B6A6AE-984E-46B6-92E0-3EFF9D3CA901}" dt="2023-02-26T15:26:06.526" v="1262"/>
          <ac:graphicFrameMkLst>
            <pc:docMk/>
            <pc:sldMk cId="3932163359" sldId="304"/>
            <ac:graphicFrameMk id="8" creationId="{DE309474-5810-29D0-7CE3-BF11DC820561}"/>
          </ac:graphicFrameMkLst>
        </pc:graphicFrameChg>
      </pc:sldChg>
      <pc:sldChg chg="addSp delSp modSp add mod modAnim">
        <pc:chgData name="Nhật Nam" userId="26bdb837-570f-47c8-ac39-024d2623db9c" providerId="ADAL" clId="{C5B6A6AE-984E-46B6-92E0-3EFF9D3CA901}" dt="2023-03-03T03:54:07.051" v="1961" actId="14100"/>
        <pc:sldMkLst>
          <pc:docMk/>
          <pc:sldMk cId="3303567415" sldId="305"/>
        </pc:sldMkLst>
        <pc:spChg chg="del">
          <ac:chgData name="Nhật Nam" userId="26bdb837-570f-47c8-ac39-024d2623db9c" providerId="ADAL" clId="{C5B6A6AE-984E-46B6-92E0-3EFF9D3CA901}" dt="2023-02-26T16:28:39.109" v="1274" actId="478"/>
          <ac:spMkLst>
            <pc:docMk/>
            <pc:sldMk cId="3303567415" sldId="305"/>
            <ac:spMk id="2" creationId="{9B6A0705-7CA7-AE6E-899E-4F2E4576498D}"/>
          </ac:spMkLst>
        </pc:spChg>
        <pc:spChg chg="add mod">
          <ac:chgData name="Nhật Nam" userId="26bdb837-570f-47c8-ac39-024d2623db9c" providerId="ADAL" clId="{C5B6A6AE-984E-46B6-92E0-3EFF9D3CA901}" dt="2023-02-26T16:33:04.204" v="1286" actId="14100"/>
          <ac:spMkLst>
            <pc:docMk/>
            <pc:sldMk cId="3303567415" sldId="305"/>
            <ac:spMk id="3" creationId="{F98D1383-DD47-9373-9E92-422C9BBD4207}"/>
          </ac:spMkLst>
        </pc:spChg>
        <pc:spChg chg="mod">
          <ac:chgData name="Nhật Nam" userId="26bdb837-570f-47c8-ac39-024d2623db9c" providerId="ADAL" clId="{C5B6A6AE-984E-46B6-92E0-3EFF9D3CA901}" dt="2023-02-26T16:30:40.846" v="1279" actId="20577"/>
          <ac:spMkLst>
            <pc:docMk/>
            <pc:sldMk cId="3303567415" sldId="305"/>
            <ac:spMk id="7" creationId="{F4E65AE1-0003-448D-9503-ECC39F564B0C}"/>
          </ac:spMkLst>
        </pc:spChg>
        <pc:spChg chg="add mod">
          <ac:chgData name="Nhật Nam" userId="26bdb837-570f-47c8-ac39-024d2623db9c" providerId="ADAL" clId="{C5B6A6AE-984E-46B6-92E0-3EFF9D3CA901}" dt="2023-02-26T16:35:38.452" v="1538" actId="1036"/>
          <ac:spMkLst>
            <pc:docMk/>
            <pc:sldMk cId="3303567415" sldId="305"/>
            <ac:spMk id="9" creationId="{92656FF4-5522-6C28-19B6-CAFE8F7A47E9}"/>
          </ac:spMkLst>
        </pc:spChg>
        <pc:graphicFrameChg chg="del">
          <ac:chgData name="Nhật Nam" userId="26bdb837-570f-47c8-ac39-024d2623db9c" providerId="ADAL" clId="{C5B6A6AE-984E-46B6-92E0-3EFF9D3CA901}" dt="2023-02-26T16:28:39.109" v="1274" actId="478"/>
          <ac:graphicFrameMkLst>
            <pc:docMk/>
            <pc:sldMk cId="3303567415" sldId="305"/>
            <ac:graphicFrameMk id="6" creationId="{DC9654C5-CD20-37B8-88B8-968847DA2B0F}"/>
          </ac:graphicFrameMkLst>
        </pc:graphicFrameChg>
        <pc:picChg chg="add del mod">
          <ac:chgData name="Nhật Nam" userId="26bdb837-570f-47c8-ac39-024d2623db9c" providerId="ADAL" clId="{C5B6A6AE-984E-46B6-92E0-3EFF9D3CA901}" dt="2023-03-03T03:53:40" v="1954"/>
          <ac:picMkLst>
            <pc:docMk/>
            <pc:sldMk cId="3303567415" sldId="305"/>
            <ac:picMk id="5" creationId="{6B5701CF-8F9D-EFC4-C401-F0E45A388C02}"/>
          </ac:picMkLst>
        </pc:picChg>
        <pc:picChg chg="add del mod">
          <ac:chgData name="Nhật Nam" userId="26bdb837-570f-47c8-ac39-024d2623db9c" providerId="ADAL" clId="{C5B6A6AE-984E-46B6-92E0-3EFF9D3CA901}" dt="2023-03-03T03:53:54.007" v="1956" actId="478"/>
          <ac:picMkLst>
            <pc:docMk/>
            <pc:sldMk cId="3303567415" sldId="305"/>
            <ac:picMk id="8" creationId="{0F87425A-2879-665B-DA59-7438A66D378B}"/>
          </ac:picMkLst>
        </pc:picChg>
        <pc:picChg chg="add mod">
          <ac:chgData name="Nhật Nam" userId="26bdb837-570f-47c8-ac39-024d2623db9c" providerId="ADAL" clId="{C5B6A6AE-984E-46B6-92E0-3EFF9D3CA901}" dt="2023-03-03T03:54:07.051" v="1961" actId="14100"/>
          <ac:picMkLst>
            <pc:docMk/>
            <pc:sldMk cId="3303567415" sldId="305"/>
            <ac:picMk id="10" creationId="{EE365F4D-E00E-9258-3EE0-7BF0D17182F2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4:22.985" v="1968" actId="1076"/>
        <pc:sldMkLst>
          <pc:docMk/>
          <pc:sldMk cId="2277633582" sldId="306"/>
        </pc:sldMkLst>
        <pc:spChg chg="add mod">
          <ac:chgData name="Nhật Nam" userId="26bdb837-570f-47c8-ac39-024d2623db9c" providerId="ADAL" clId="{C5B6A6AE-984E-46B6-92E0-3EFF9D3CA901}" dt="2023-02-26T16:35:02.235" v="1420" actId="20577"/>
          <ac:spMkLst>
            <pc:docMk/>
            <pc:sldMk cId="2277633582" sldId="306"/>
            <ac:spMk id="2" creationId="{203AE78D-E827-243C-88FE-859E78FD4D36}"/>
          </ac:spMkLst>
        </pc:spChg>
        <pc:spChg chg="add del mod">
          <ac:chgData name="Nhật Nam" userId="26bdb837-570f-47c8-ac39-024d2623db9c" providerId="ADAL" clId="{C5B6A6AE-984E-46B6-92E0-3EFF9D3CA901}" dt="2023-02-26T16:35:10.219" v="1422" actId="478"/>
          <ac:spMkLst>
            <pc:docMk/>
            <pc:sldMk cId="2277633582" sldId="306"/>
            <ac:spMk id="5" creationId="{0DE91363-F428-64C9-453F-3E679793BFAA}"/>
          </ac:spMkLst>
        </pc:spChg>
        <pc:spChg chg="add mod">
          <ac:chgData name="Nhật Nam" userId="26bdb837-570f-47c8-ac39-024d2623db9c" providerId="ADAL" clId="{C5B6A6AE-984E-46B6-92E0-3EFF9D3CA901}" dt="2023-02-26T16:38:27.297" v="1655" actId="1036"/>
          <ac:spMkLst>
            <pc:docMk/>
            <pc:sldMk cId="2277633582" sldId="306"/>
            <ac:spMk id="10" creationId="{EC094A2C-19A6-D1E9-4C76-2ACA36D27EB8}"/>
          </ac:spMkLst>
        </pc:spChg>
        <pc:picChg chg="add mod">
          <ac:chgData name="Nhật Nam" userId="26bdb837-570f-47c8-ac39-024d2623db9c" providerId="ADAL" clId="{C5B6A6AE-984E-46B6-92E0-3EFF9D3CA901}" dt="2023-03-03T03:54:22.985" v="1968" actId="1076"/>
          <ac:picMkLst>
            <pc:docMk/>
            <pc:sldMk cId="2277633582" sldId="306"/>
            <ac:picMk id="6" creationId="{702F5A21-0B9A-BB14-CC71-DCE264BAFD15}"/>
          </ac:picMkLst>
        </pc:picChg>
        <pc:picChg chg="del">
          <ac:chgData name="Nhật Nam" userId="26bdb837-570f-47c8-ac39-024d2623db9c" providerId="ADAL" clId="{C5B6A6AE-984E-46B6-92E0-3EFF9D3CA901}" dt="2023-02-26T16:35:15.156" v="1423" actId="478"/>
          <ac:picMkLst>
            <pc:docMk/>
            <pc:sldMk cId="2277633582" sldId="306"/>
            <ac:picMk id="8" creationId="{0F87425A-2879-665B-DA59-7438A66D378B}"/>
          </ac:picMkLst>
        </pc:picChg>
        <pc:picChg chg="add del mod">
          <ac:chgData name="Nhật Nam" userId="26bdb837-570f-47c8-ac39-024d2623db9c" providerId="ADAL" clId="{C5B6A6AE-984E-46B6-92E0-3EFF9D3CA901}" dt="2023-03-03T03:54:12.078" v="1962" actId="478"/>
          <ac:picMkLst>
            <pc:docMk/>
            <pc:sldMk cId="2277633582" sldId="306"/>
            <ac:picMk id="9" creationId="{9F01BC62-2044-09F5-6C9B-7911395CE5C0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4:48.722" v="1976" actId="1076"/>
        <pc:sldMkLst>
          <pc:docMk/>
          <pc:sldMk cId="1422751992" sldId="307"/>
        </pc:sldMkLst>
        <pc:spChg chg="add mod">
          <ac:chgData name="Nhật Nam" userId="26bdb837-570f-47c8-ac39-024d2623db9c" providerId="ADAL" clId="{C5B6A6AE-984E-46B6-92E0-3EFF9D3CA901}" dt="2023-02-26T16:36:29.858" v="1551" actId="1035"/>
          <ac:spMkLst>
            <pc:docMk/>
            <pc:sldMk cId="1422751992" sldId="307"/>
            <ac:spMk id="5" creationId="{48774908-0838-9322-A29C-A31CFC27DDE4}"/>
          </ac:spMkLst>
        </pc:spChg>
        <pc:spChg chg="add mod">
          <ac:chgData name="Nhật Nam" userId="26bdb837-570f-47c8-ac39-024d2623db9c" providerId="ADAL" clId="{C5B6A6AE-984E-46B6-92E0-3EFF9D3CA901}" dt="2023-02-26T16:39:22.483" v="1669" actId="1076"/>
          <ac:spMkLst>
            <pc:docMk/>
            <pc:sldMk cId="1422751992" sldId="307"/>
            <ac:spMk id="10" creationId="{A40734ED-2430-9330-D23A-2269D5195318}"/>
          </ac:spMkLst>
        </pc:spChg>
        <pc:picChg chg="add del mod">
          <ac:chgData name="Nhật Nam" userId="26bdb837-570f-47c8-ac39-024d2623db9c" providerId="ADAL" clId="{C5B6A6AE-984E-46B6-92E0-3EFF9D3CA901}" dt="2023-03-03T03:54:37.789" v="1970" actId="478"/>
          <ac:picMkLst>
            <pc:docMk/>
            <pc:sldMk cId="1422751992" sldId="307"/>
            <ac:picMk id="8" creationId="{5CFC63D7-8F9F-95CB-5A87-7D2D42FB24F3}"/>
          </ac:picMkLst>
        </pc:picChg>
        <pc:picChg chg="del">
          <ac:chgData name="Nhật Nam" userId="26bdb837-570f-47c8-ac39-024d2623db9c" providerId="ADAL" clId="{C5B6A6AE-984E-46B6-92E0-3EFF9D3CA901}" dt="2023-02-26T16:38:01.866" v="1552" actId="478"/>
          <ac:picMkLst>
            <pc:docMk/>
            <pc:sldMk cId="1422751992" sldId="307"/>
            <ac:picMk id="9" creationId="{9F01BC62-2044-09F5-6C9B-7911395CE5C0}"/>
          </ac:picMkLst>
        </pc:picChg>
        <pc:picChg chg="add mod">
          <ac:chgData name="Nhật Nam" userId="26bdb837-570f-47c8-ac39-024d2623db9c" providerId="ADAL" clId="{C5B6A6AE-984E-46B6-92E0-3EFF9D3CA901}" dt="2023-03-03T03:54:48.722" v="1976" actId="1076"/>
          <ac:picMkLst>
            <pc:docMk/>
            <pc:sldMk cId="1422751992" sldId="307"/>
            <ac:picMk id="9" creationId="{AEB71FA5-5A1E-1C36-0F57-AAF35E074A9B}"/>
          </ac:picMkLst>
        </pc:picChg>
      </pc:sldChg>
      <pc:sldChg chg="addSp delSp modSp add mod">
        <pc:chgData name="Nhật Nam" userId="26bdb837-570f-47c8-ac39-024d2623db9c" providerId="ADAL" clId="{C5B6A6AE-984E-46B6-92E0-3EFF9D3CA901}" dt="2023-02-26T17:16:44.783" v="1785" actId="1036"/>
        <pc:sldMkLst>
          <pc:docMk/>
          <pc:sldMk cId="1913948049" sldId="308"/>
        </pc:sldMkLst>
        <pc:spChg chg="add mod">
          <ac:chgData name="Nhật Nam" userId="26bdb837-570f-47c8-ac39-024d2623db9c" providerId="ADAL" clId="{C5B6A6AE-984E-46B6-92E0-3EFF9D3CA901}" dt="2023-02-26T16:38:59.824" v="1660" actId="20577"/>
          <ac:spMkLst>
            <pc:docMk/>
            <pc:sldMk cId="1913948049" sldId="308"/>
            <ac:spMk id="6" creationId="{9A884B5F-6C14-3724-1AE5-45DF6FD7AD1F}"/>
          </ac:spMkLst>
        </pc:spChg>
        <pc:spChg chg="add mod">
          <ac:chgData name="Nhật Nam" userId="26bdb837-570f-47c8-ac39-024d2623db9c" providerId="ADAL" clId="{C5B6A6AE-984E-46B6-92E0-3EFF9D3CA901}" dt="2023-02-26T17:16:44.783" v="1785" actId="1036"/>
          <ac:spMkLst>
            <pc:docMk/>
            <pc:sldMk cId="1913948049" sldId="308"/>
            <ac:spMk id="11" creationId="{3A7E376E-E51C-C940-CB85-629E73BCBAF1}"/>
          </ac:spMkLst>
        </pc:spChg>
        <pc:picChg chg="del">
          <ac:chgData name="Nhật Nam" userId="26bdb837-570f-47c8-ac39-024d2623db9c" providerId="ADAL" clId="{C5B6A6AE-984E-46B6-92E0-3EFF9D3CA901}" dt="2023-02-26T16:39:04.073" v="1661" actId="478"/>
          <ac:picMkLst>
            <pc:docMk/>
            <pc:sldMk cId="1913948049" sldId="308"/>
            <ac:picMk id="8" creationId="{5CFC63D7-8F9F-95CB-5A87-7D2D42FB24F3}"/>
          </ac:picMkLst>
        </pc:picChg>
        <pc:picChg chg="add mod">
          <ac:chgData name="Nhật Nam" userId="26bdb837-570f-47c8-ac39-024d2623db9c" providerId="ADAL" clId="{C5B6A6AE-984E-46B6-92E0-3EFF9D3CA901}" dt="2023-02-26T16:39:13.551" v="1667" actId="1076"/>
          <ac:picMkLst>
            <pc:docMk/>
            <pc:sldMk cId="1913948049" sldId="308"/>
            <ac:picMk id="10" creationId="{36E2E8F6-33B1-3922-0CF5-0639568E10ED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5:10.125" v="1982" actId="1076"/>
        <pc:sldMkLst>
          <pc:docMk/>
          <pc:sldMk cId="636874913" sldId="309"/>
        </pc:sldMkLst>
        <pc:spChg chg="add mod">
          <ac:chgData name="Nhật Nam" userId="26bdb837-570f-47c8-ac39-024d2623db9c" providerId="ADAL" clId="{C5B6A6AE-984E-46B6-92E0-3EFF9D3CA901}" dt="2023-02-26T16:43:53.960" v="1674" actId="20577"/>
          <ac:spMkLst>
            <pc:docMk/>
            <pc:sldMk cId="636874913" sldId="309"/>
            <ac:spMk id="8" creationId="{B7A4E414-E338-FDD9-3A25-79449F341B13}"/>
          </ac:spMkLst>
        </pc:spChg>
        <pc:spChg chg="add mod">
          <ac:chgData name="Nhật Nam" userId="26bdb837-570f-47c8-ac39-024d2623db9c" providerId="ADAL" clId="{C5B6A6AE-984E-46B6-92E0-3EFF9D3CA901}" dt="2023-02-26T17:16:53.803" v="1878" actId="1036"/>
          <ac:spMkLst>
            <pc:docMk/>
            <pc:sldMk cId="636874913" sldId="309"/>
            <ac:spMk id="12" creationId="{B7975662-4A8D-529E-C470-31E66C563896}"/>
          </ac:spMkLst>
        </pc:spChg>
        <pc:picChg chg="del">
          <ac:chgData name="Nhật Nam" userId="26bdb837-570f-47c8-ac39-024d2623db9c" providerId="ADAL" clId="{C5B6A6AE-984E-46B6-92E0-3EFF9D3CA901}" dt="2023-02-26T17:15:27.894" v="1675" actId="478"/>
          <ac:picMkLst>
            <pc:docMk/>
            <pc:sldMk cId="636874913" sldId="309"/>
            <ac:picMk id="10" creationId="{36E2E8F6-33B1-3922-0CF5-0639568E10ED}"/>
          </ac:picMkLst>
        </pc:picChg>
        <pc:picChg chg="add mod">
          <ac:chgData name="Nhật Nam" userId="26bdb837-570f-47c8-ac39-024d2623db9c" providerId="ADAL" clId="{C5B6A6AE-984E-46B6-92E0-3EFF9D3CA901}" dt="2023-03-03T03:55:10.125" v="1982" actId="1076"/>
          <ac:picMkLst>
            <pc:docMk/>
            <pc:sldMk cId="636874913" sldId="309"/>
            <ac:picMk id="10" creationId="{380683D6-6AEF-B723-CFC6-41C6A7563A1B}"/>
          </ac:picMkLst>
        </pc:picChg>
        <pc:picChg chg="add del mod">
          <ac:chgData name="Nhật Nam" userId="26bdb837-570f-47c8-ac39-024d2623db9c" providerId="ADAL" clId="{C5B6A6AE-984E-46B6-92E0-3EFF9D3CA901}" dt="2023-03-03T03:55:01.496" v="1977" actId="478"/>
          <ac:picMkLst>
            <pc:docMk/>
            <pc:sldMk cId="636874913" sldId="309"/>
            <ac:picMk id="11" creationId="{7BA15951-4885-1FE8-9EB7-F3BF373B2F48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5:21.865" v="1983"/>
        <pc:sldMkLst>
          <pc:docMk/>
          <pc:sldMk cId="1529403747" sldId="310"/>
        </pc:sldMkLst>
        <pc:spChg chg="add mod">
          <ac:chgData name="Nhật Nam" userId="26bdb837-570f-47c8-ac39-024d2623db9c" providerId="ADAL" clId="{C5B6A6AE-984E-46B6-92E0-3EFF9D3CA901}" dt="2023-02-26T17:16:14.491" v="1686" actId="20577"/>
          <ac:spMkLst>
            <pc:docMk/>
            <pc:sldMk cId="1529403747" sldId="310"/>
            <ac:spMk id="9" creationId="{7B50DFCA-6339-747E-5B2E-E22A08E9386F}"/>
          </ac:spMkLst>
        </pc:spChg>
        <pc:picChg chg="add mod">
          <ac:chgData name="Nhật Nam" userId="26bdb837-570f-47c8-ac39-024d2623db9c" providerId="ADAL" clId="{C5B6A6AE-984E-46B6-92E0-3EFF9D3CA901}" dt="2023-03-03T03:55:21.865" v="1983"/>
          <ac:picMkLst>
            <pc:docMk/>
            <pc:sldMk cId="1529403747" sldId="310"/>
            <ac:picMk id="10" creationId="{D893530C-1704-8645-FF42-7BF2F1EF4554}"/>
          </ac:picMkLst>
        </pc:picChg>
        <pc:picChg chg="del">
          <ac:chgData name="Nhật Nam" userId="26bdb837-570f-47c8-ac39-024d2623db9c" providerId="ADAL" clId="{C5B6A6AE-984E-46B6-92E0-3EFF9D3CA901}" dt="2023-02-26T17:16:19.207" v="1687" actId="478"/>
          <ac:picMkLst>
            <pc:docMk/>
            <pc:sldMk cId="1529403747" sldId="310"/>
            <ac:picMk id="11" creationId="{7BA15951-4885-1FE8-9EB7-F3BF373B2F48}"/>
          </ac:picMkLst>
        </pc:picChg>
        <pc:picChg chg="add mod">
          <ac:chgData name="Nhật Nam" userId="26bdb837-570f-47c8-ac39-024d2623db9c" providerId="ADAL" clId="{C5B6A6AE-984E-46B6-92E0-3EFF9D3CA901}" dt="2023-02-26T17:16:30.419" v="1693" actId="1076"/>
          <ac:picMkLst>
            <pc:docMk/>
            <pc:sldMk cId="1529403747" sldId="310"/>
            <ac:picMk id="12" creationId="{F01D95C6-4B46-1182-E579-8FBFBBC7ECC9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6:10.483" v="2005" actId="14100"/>
        <pc:sldMkLst>
          <pc:docMk/>
          <pc:sldMk cId="535301031" sldId="311"/>
        </pc:sldMkLst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2" creationId="{203AE78D-E827-243C-88FE-859E78FD4D36}"/>
          </ac:spMkLst>
        </pc:spChg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3" creationId="{F98D1383-DD47-9373-9E92-422C9BBD4207}"/>
          </ac:spMkLst>
        </pc:spChg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5" creationId="{48774908-0838-9322-A29C-A31CFC27DDE4}"/>
          </ac:spMkLst>
        </pc:spChg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6" creationId="{9A884B5F-6C14-3724-1AE5-45DF6FD7AD1F}"/>
          </ac:spMkLst>
        </pc:spChg>
        <pc:spChg chg="mod">
          <ac:chgData name="Nhật Nam" userId="26bdb837-570f-47c8-ac39-024d2623db9c" providerId="ADAL" clId="{C5B6A6AE-984E-46B6-92E0-3EFF9D3CA901}" dt="2023-02-26T23:06:45.747" v="1884" actId="20577"/>
          <ac:spMkLst>
            <pc:docMk/>
            <pc:sldMk cId="535301031" sldId="311"/>
            <ac:spMk id="7" creationId="{F4E65AE1-0003-448D-9503-ECC39F564B0C}"/>
          </ac:spMkLst>
        </pc:spChg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8" creationId="{B7A4E414-E338-FDD9-3A25-79449F341B13}"/>
          </ac:spMkLst>
        </pc:spChg>
        <pc:spChg chg="del">
          <ac:chgData name="Nhật Nam" userId="26bdb837-570f-47c8-ac39-024d2623db9c" providerId="ADAL" clId="{C5B6A6AE-984E-46B6-92E0-3EFF9D3CA901}" dt="2023-02-26T23:06:14.603" v="1881" actId="478"/>
          <ac:spMkLst>
            <pc:docMk/>
            <pc:sldMk cId="535301031" sldId="311"/>
            <ac:spMk id="9" creationId="{7B50DFCA-6339-747E-5B2E-E22A08E9386F}"/>
          </ac:spMkLst>
        </pc:spChg>
        <pc:spChg chg="add mod">
          <ac:chgData name="Nhật Nam" userId="26bdb837-570f-47c8-ac39-024d2623db9c" providerId="ADAL" clId="{C5B6A6AE-984E-46B6-92E0-3EFF9D3CA901}" dt="2023-02-26T23:08:29.665" v="1893" actId="20577"/>
          <ac:spMkLst>
            <pc:docMk/>
            <pc:sldMk cId="535301031" sldId="311"/>
            <ac:spMk id="10" creationId="{BBACF53D-BC14-B39D-EBDF-3D09AC69CA0A}"/>
          </ac:spMkLst>
        </pc:spChg>
        <pc:picChg chg="add mod">
          <ac:chgData name="Nhật Nam" userId="26bdb837-570f-47c8-ac39-024d2623db9c" providerId="ADAL" clId="{C5B6A6AE-984E-46B6-92E0-3EFF9D3CA901}" dt="2023-03-03T03:56:10.483" v="2005" actId="14100"/>
          <ac:picMkLst>
            <pc:docMk/>
            <pc:sldMk cId="535301031" sldId="311"/>
            <ac:picMk id="3" creationId="{49EDE3E7-B590-1F67-0F84-E242C152DF59}"/>
          </ac:picMkLst>
        </pc:picChg>
        <pc:picChg chg="del">
          <ac:chgData name="Nhật Nam" userId="26bdb837-570f-47c8-ac39-024d2623db9c" providerId="ADAL" clId="{C5B6A6AE-984E-46B6-92E0-3EFF9D3CA901}" dt="2023-02-26T23:06:06.947" v="1880" actId="478"/>
          <ac:picMkLst>
            <pc:docMk/>
            <pc:sldMk cId="535301031" sldId="311"/>
            <ac:picMk id="12" creationId="{F01D95C6-4B46-1182-E579-8FBFBBC7ECC9}"/>
          </ac:picMkLst>
        </pc:picChg>
        <pc:picChg chg="add del mod">
          <ac:chgData name="Nhật Nam" userId="26bdb837-570f-47c8-ac39-024d2623db9c" providerId="ADAL" clId="{C5B6A6AE-984E-46B6-92E0-3EFF9D3CA901}" dt="2023-02-27T01:34:36.961" v="1938" actId="478"/>
          <ac:picMkLst>
            <pc:docMk/>
            <pc:sldMk cId="535301031" sldId="311"/>
            <ac:picMk id="13" creationId="{EC4548A7-F1E8-133F-E21D-4D3210E0A98A}"/>
          </ac:picMkLst>
        </pc:picChg>
        <pc:picChg chg="add del mod">
          <ac:chgData name="Nhật Nam" userId="26bdb837-570f-47c8-ac39-024d2623db9c" providerId="ADAL" clId="{C5B6A6AE-984E-46B6-92E0-3EFF9D3CA901}" dt="2023-03-03T03:55:59.655" v="1999" actId="478"/>
          <ac:picMkLst>
            <pc:docMk/>
            <pc:sldMk cId="535301031" sldId="311"/>
            <ac:picMk id="15" creationId="{6999F04C-4FE3-F3B9-D291-344FE65EE1B6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6:21.075" v="2011" actId="1076"/>
        <pc:sldMkLst>
          <pc:docMk/>
          <pc:sldMk cId="3271049032" sldId="312"/>
        </pc:sldMkLst>
        <pc:spChg chg="mod">
          <ac:chgData name="Nhật Nam" userId="26bdb837-570f-47c8-ac39-024d2623db9c" providerId="ADAL" clId="{C5B6A6AE-984E-46B6-92E0-3EFF9D3CA901}" dt="2023-02-26T23:09:24.736" v="1899" actId="20577"/>
          <ac:spMkLst>
            <pc:docMk/>
            <pc:sldMk cId="3271049032" sldId="312"/>
            <ac:spMk id="10" creationId="{BBACF53D-BC14-B39D-EBDF-3D09AC69CA0A}"/>
          </ac:spMkLst>
        </pc:spChg>
        <pc:picChg chg="add mod">
          <ac:chgData name="Nhật Nam" userId="26bdb837-570f-47c8-ac39-024d2623db9c" providerId="ADAL" clId="{C5B6A6AE-984E-46B6-92E0-3EFF9D3CA901}" dt="2023-03-03T03:56:21.075" v="2011" actId="1076"/>
          <ac:picMkLst>
            <pc:docMk/>
            <pc:sldMk cId="3271049032" sldId="312"/>
            <ac:picMk id="3" creationId="{DBD4052F-CA4F-2C29-A6CD-8CCF46395D5D}"/>
          </ac:picMkLst>
        </pc:picChg>
        <pc:picChg chg="add del mod">
          <ac:chgData name="Nhật Nam" userId="26bdb837-570f-47c8-ac39-024d2623db9c" providerId="ADAL" clId="{C5B6A6AE-984E-46B6-92E0-3EFF9D3CA901}" dt="2023-02-27T01:34:49.449" v="1942" actId="478"/>
          <ac:picMkLst>
            <pc:docMk/>
            <pc:sldMk cId="3271049032" sldId="312"/>
            <ac:picMk id="3" creationId="{ECBA391F-AF7B-9906-18F2-4137BAA52FD3}"/>
          </ac:picMkLst>
        </pc:picChg>
        <pc:picChg chg="add mod">
          <ac:chgData name="Nhật Nam" userId="26bdb837-570f-47c8-ac39-024d2623db9c" providerId="ADAL" clId="{C5B6A6AE-984E-46B6-92E0-3EFF9D3CA901}" dt="2023-02-26T23:11:07.905" v="1907"/>
          <ac:picMkLst>
            <pc:docMk/>
            <pc:sldMk cId="3271049032" sldId="312"/>
            <ac:picMk id="5" creationId="{28F32573-0FE0-B340-E352-A3ECA796182F}"/>
          </ac:picMkLst>
        </pc:picChg>
        <pc:picChg chg="add del mod">
          <ac:chgData name="Nhật Nam" userId="26bdb837-570f-47c8-ac39-024d2623db9c" providerId="ADAL" clId="{C5B6A6AE-984E-46B6-92E0-3EFF9D3CA901}" dt="2023-03-03T03:56:14.496" v="2006" actId="478"/>
          <ac:picMkLst>
            <pc:docMk/>
            <pc:sldMk cId="3271049032" sldId="312"/>
            <ac:picMk id="8" creationId="{F6F7D4D2-874F-4547-ED41-F3ED2313E669}"/>
          </ac:picMkLst>
        </pc:picChg>
        <pc:picChg chg="del">
          <ac:chgData name="Nhật Nam" userId="26bdb837-570f-47c8-ac39-024d2623db9c" providerId="ADAL" clId="{C5B6A6AE-984E-46B6-92E0-3EFF9D3CA901}" dt="2023-02-26T23:09:29.354" v="1900" actId="478"/>
          <ac:picMkLst>
            <pc:docMk/>
            <pc:sldMk cId="3271049032" sldId="312"/>
            <ac:picMk id="13" creationId="{EC4548A7-F1E8-133F-E21D-4D3210E0A98A}"/>
          </ac:picMkLst>
        </pc:picChg>
      </pc:sldChg>
      <pc:sldChg chg="addSp delSp modSp add mod">
        <pc:chgData name="Nhật Nam" userId="26bdb837-570f-47c8-ac39-024d2623db9c" providerId="ADAL" clId="{C5B6A6AE-984E-46B6-92E0-3EFF9D3CA901}" dt="2023-03-03T03:55:55.666" v="1998" actId="14100"/>
        <pc:sldMkLst>
          <pc:docMk/>
          <pc:sldMk cId="1757290361" sldId="313"/>
        </pc:sldMkLst>
        <pc:spChg chg="add mod">
          <ac:chgData name="Nhật Nam" userId="26bdb837-570f-47c8-ac39-024d2623db9c" providerId="ADAL" clId="{C5B6A6AE-984E-46B6-92E0-3EFF9D3CA901}" dt="2023-03-03T03:55:35.881" v="1991" actId="20577"/>
          <ac:spMkLst>
            <pc:docMk/>
            <pc:sldMk cId="1757290361" sldId="313"/>
            <ac:spMk id="11" creationId="{B9468F7E-DD69-672E-17B4-00AF831EC829}"/>
          </ac:spMkLst>
        </pc:spChg>
        <pc:picChg chg="del">
          <ac:chgData name="Nhật Nam" userId="26bdb837-570f-47c8-ac39-024d2623db9c" providerId="ADAL" clId="{C5B6A6AE-984E-46B6-92E0-3EFF9D3CA901}" dt="2023-03-03T03:55:44.919" v="1992" actId="478"/>
          <ac:picMkLst>
            <pc:docMk/>
            <pc:sldMk cId="1757290361" sldId="313"/>
            <ac:picMk id="10" creationId="{D893530C-1704-8645-FF42-7BF2F1EF4554}"/>
          </ac:picMkLst>
        </pc:picChg>
        <pc:picChg chg="del">
          <ac:chgData name="Nhật Nam" userId="26bdb837-570f-47c8-ac39-024d2623db9c" providerId="ADAL" clId="{C5B6A6AE-984E-46B6-92E0-3EFF9D3CA901}" dt="2023-03-03T03:55:47.079" v="1993" actId="478"/>
          <ac:picMkLst>
            <pc:docMk/>
            <pc:sldMk cId="1757290361" sldId="313"/>
            <ac:picMk id="12" creationId="{F01D95C6-4B46-1182-E579-8FBFBBC7ECC9}"/>
          </ac:picMkLst>
        </pc:picChg>
        <pc:picChg chg="add mod">
          <ac:chgData name="Nhật Nam" userId="26bdb837-570f-47c8-ac39-024d2623db9c" providerId="ADAL" clId="{C5B6A6AE-984E-46B6-92E0-3EFF9D3CA901}" dt="2023-03-03T03:55:55.666" v="1998" actId="14100"/>
          <ac:picMkLst>
            <pc:docMk/>
            <pc:sldMk cId="1757290361" sldId="313"/>
            <ac:picMk id="14" creationId="{42636D33-E17F-A885-8878-1D4F2D2760AE}"/>
          </ac:picMkLst>
        </pc:picChg>
      </pc:sldChg>
      <pc:sldChg chg="add del">
        <pc:chgData name="Nhật Nam" userId="26bdb837-570f-47c8-ac39-024d2623db9c" providerId="ADAL" clId="{C5B6A6AE-984E-46B6-92E0-3EFF9D3CA901}" dt="2023-02-27T01:34:58.557" v="1946" actId="47"/>
        <pc:sldMkLst>
          <pc:docMk/>
          <pc:sldMk cId="2567953417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144AE-D5B7-4576-A4D8-BB00B680681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85FC3-073C-41C8-88F4-4023FBF06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6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85FC3-073C-41C8-88F4-4023FBF06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85FC3-073C-41C8-88F4-4023FBF060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7445-AB5C-4C43-85B2-30BF6F530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63841-61C1-4A63-8DCF-66A510B6E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A12C2-1CC6-4845-9C39-97EC5A8C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74547-FE3A-4B7D-B72A-BDC94BE7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AECDA-C651-4E6E-81C1-88102420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4C08-44E4-47E4-BC68-A771F7DA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9E0C3-D78E-4273-9771-E4C793C69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BCA9-7CBF-4344-881C-9829333E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EBDA-B85E-4176-A2EF-039BE303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D76DA-EB57-4AF0-ADF0-4C3EFCED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8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B56BB-E4A4-4E8C-A207-0AF77E9D4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43B0F-4CA1-4492-9509-1FB9D3832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8330E-4FBF-4E6F-B227-CF5AE7A4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9618-BCD7-4731-A5A6-AA717EB1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415D-F7FF-4358-96C2-F05CAA42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2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1E69-4FF5-4A8A-867F-2FBDC170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85FA-422C-4F0A-A5F8-AD8367F1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B24C-8AB1-4626-ADCC-E4BFB54E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8071B-90A6-4DB0-8D9D-04D13FE9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F21A-509B-4840-9073-683548D9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8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382F-CC72-44C6-B3AD-42AE9620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96458-BFCC-43B7-8621-1217C5A46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15232-EDEE-47A1-97AF-C87F3EE9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61E7-6A1F-40F2-8AA8-A1D834F33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935EA-7FF9-4080-8784-9073E401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9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1212-14D7-4D1D-9320-75624368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14B-0DAB-4E0A-94D7-0DB92D5C3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9E7AC-BC71-499B-A72F-DC5B52BEB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CB72-FFDA-492F-8E01-644083B3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8D17-58FB-4225-AE33-EA38EDD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C412C-1387-4FA0-9285-49CEEA68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2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2EC7-093A-4A06-926B-5F2B1C34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D3799-0F9B-4A65-8F6C-5E158CA1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64093-5FE8-4267-BECE-5265FF39C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E7BFB-E94D-41F6-AAD5-F957C8ECD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7CC90-6170-47DC-9F76-902407D8B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A98EC-6A32-402F-8104-678B7188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00827-9087-4506-B275-F7B89C72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F1223-4871-416F-88CF-7E6DEEA4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3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1299-E2B9-476B-824A-9E5AB759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3FF43-FFFC-4E92-B8B0-22BFBF13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6C9E5-5B4B-4783-8923-86EF6B55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E0E21-1C97-4FA1-AFA9-5A3A50FC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1FBDF-6BCF-4E67-8626-F32EC2EB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053B6-E1D3-4619-83DE-A4A26628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04CE-BFCA-4C87-997C-C6242688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3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BA82-CFA1-4EFB-B5E8-9F065AA7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E935B-2F42-41BA-AF3B-5C5C79519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C3882-B997-4AE9-AD14-D14E2515B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31949-0489-4907-82AB-B03195EB3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C5888-D380-44A8-A3D7-F7ECA241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2260C-E611-4076-9E39-A43B640A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0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5966-2134-4A58-B0F0-41FCF588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9B2C4-49E9-402D-BB21-AA6318F36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C8CA6-A423-469F-9631-AF5645439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FF385-F4BB-4837-99B0-0584BB3F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6D2BD-E1CA-4112-BB61-7D22A5AC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1B63-2BAB-476F-9E7E-D9F83093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151D6-EBCD-420E-8C71-C7626FAD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5BAA4-9554-43E1-9C51-49DA6F03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28E5-4980-4FE3-9A34-C5B5A1C1F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78BE-99F3-4F94-9DF3-1D2FC24CB1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F4086-2358-4CFF-B2A5-C96DE4898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CDA1-9EB2-4D9C-857D-CD2673E62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14903-534B-49E7-AFF8-8DD4779D2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8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17">
            <a:extLst>
              <a:ext uri="{FF2B5EF4-FFF2-40B4-BE49-F238E27FC236}">
                <a16:creationId xmlns:a16="http://schemas.microsoft.com/office/drawing/2014/main" id="{AAAD939E-1918-478C-9089-31FBB7940483}"/>
              </a:ext>
            </a:extLst>
          </p:cNvPr>
          <p:cNvGrpSpPr/>
          <p:nvPr/>
        </p:nvGrpSpPr>
        <p:grpSpPr>
          <a:xfrm>
            <a:off x="9520596" y="217854"/>
            <a:ext cx="5286375" cy="6422291"/>
            <a:chOff x="5463177" y="4131209"/>
            <a:chExt cx="563250" cy="684279"/>
          </a:xfrm>
          <a:solidFill>
            <a:schemeClr val="bg1">
              <a:lumMod val="95000"/>
              <a:alpha val="0"/>
            </a:schemeClr>
          </a:solidFill>
        </p:grpSpPr>
        <p:sp>
          <p:nvSpPr>
            <p:cNvPr id="39" name="Google Shape;1185;p46">
              <a:extLst>
                <a:ext uri="{FF2B5EF4-FFF2-40B4-BE49-F238E27FC236}">
                  <a16:creationId xmlns:a16="http://schemas.microsoft.com/office/drawing/2014/main" id="{C2A932DD-8121-4FB9-9477-BC651083EB12}"/>
                </a:ext>
              </a:extLst>
            </p:cNvPr>
            <p:cNvSpPr/>
            <p:nvPr/>
          </p:nvSpPr>
          <p:spPr>
            <a:xfrm>
              <a:off x="5772698" y="4131209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2518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86;p46">
              <a:extLst>
                <a:ext uri="{FF2B5EF4-FFF2-40B4-BE49-F238E27FC236}">
                  <a16:creationId xmlns:a16="http://schemas.microsoft.com/office/drawing/2014/main" id="{947588BE-9684-4716-A3D2-2F4CFE6FD441}"/>
                </a:ext>
              </a:extLst>
            </p:cNvPr>
            <p:cNvSpPr/>
            <p:nvPr/>
          </p:nvSpPr>
          <p:spPr>
            <a:xfrm>
              <a:off x="5892718" y="4319899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87;p46">
              <a:extLst>
                <a:ext uri="{FF2B5EF4-FFF2-40B4-BE49-F238E27FC236}">
                  <a16:creationId xmlns:a16="http://schemas.microsoft.com/office/drawing/2014/main" id="{3FE2D068-9BB9-41FB-9022-FD5E8EE9BF67}"/>
                </a:ext>
              </a:extLst>
            </p:cNvPr>
            <p:cNvSpPr/>
            <p:nvPr/>
          </p:nvSpPr>
          <p:spPr>
            <a:xfrm>
              <a:off x="5831985" y="4228086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88;p46">
              <a:extLst>
                <a:ext uri="{FF2B5EF4-FFF2-40B4-BE49-F238E27FC236}">
                  <a16:creationId xmlns:a16="http://schemas.microsoft.com/office/drawing/2014/main" id="{C817E23F-6A78-4BF8-9921-4A3A87FE7361}"/>
                </a:ext>
              </a:extLst>
            </p:cNvPr>
            <p:cNvSpPr/>
            <p:nvPr/>
          </p:nvSpPr>
          <p:spPr>
            <a:xfrm>
              <a:off x="5966466" y="4416726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89;p46">
              <a:extLst>
                <a:ext uri="{FF2B5EF4-FFF2-40B4-BE49-F238E27FC236}">
                  <a16:creationId xmlns:a16="http://schemas.microsoft.com/office/drawing/2014/main" id="{C133ED0C-32B0-4AB8-A891-DBA9F3760BFD}"/>
                </a:ext>
              </a:extLst>
            </p:cNvPr>
            <p:cNvSpPr/>
            <p:nvPr/>
          </p:nvSpPr>
          <p:spPr>
            <a:xfrm>
              <a:off x="5785640" y="4401007"/>
              <a:ext cx="215804" cy="237058"/>
            </a:xfrm>
            <a:custGeom>
              <a:avLst/>
              <a:gdLst/>
              <a:ahLst/>
              <a:cxnLst/>
              <a:rect l="l" t="t" r="r" b="b"/>
              <a:pathLst>
                <a:path w="2158040" h="2370577" extrusionOk="0">
                  <a:moveTo>
                    <a:pt x="0" y="0"/>
                  </a:moveTo>
                  <a:lnTo>
                    <a:pt x="2158041" y="1246184"/>
                  </a:lnTo>
                  <a:lnTo>
                    <a:pt x="2158041" y="2370577"/>
                  </a:lnTo>
                  <a:lnTo>
                    <a:pt x="190714" y="1233860"/>
                  </a:lnTo>
                  <a:lnTo>
                    <a:pt x="725" y="1296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90;p46">
              <a:extLst>
                <a:ext uri="{FF2B5EF4-FFF2-40B4-BE49-F238E27FC236}">
                  <a16:creationId xmlns:a16="http://schemas.microsoft.com/office/drawing/2014/main" id="{1473675B-BB65-4356-ADC9-1B91B41ABFED}"/>
                </a:ext>
              </a:extLst>
            </p:cNvPr>
            <p:cNvSpPr/>
            <p:nvPr/>
          </p:nvSpPr>
          <p:spPr>
            <a:xfrm>
              <a:off x="5804945" y="4438611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245100" y="252893"/>
                  </a:moveTo>
                  <a:cubicBezTo>
                    <a:pt x="245100" y="345687"/>
                    <a:pt x="189989" y="389183"/>
                    <a:pt x="122550" y="350036"/>
                  </a:cubicBezTo>
                  <a:cubicBezTo>
                    <a:pt x="55111" y="310889"/>
                    <a:pt x="0" y="204322"/>
                    <a:pt x="0" y="111529"/>
                  </a:cubicBezTo>
                  <a:cubicBezTo>
                    <a:pt x="0" y="18735"/>
                    <a:pt x="55111" y="-24761"/>
                    <a:pt x="122550" y="14386"/>
                  </a:cubicBezTo>
                  <a:cubicBezTo>
                    <a:pt x="189989" y="52808"/>
                    <a:pt x="245100" y="160100"/>
                    <a:pt x="245100" y="2528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191;p46">
              <a:extLst>
                <a:ext uri="{FF2B5EF4-FFF2-40B4-BE49-F238E27FC236}">
                  <a16:creationId xmlns:a16="http://schemas.microsoft.com/office/drawing/2014/main" id="{5C970D3B-307A-4DEB-ADBC-A447A1C39E00}"/>
                </a:ext>
              </a:extLst>
            </p:cNvPr>
            <p:cNvSpPr/>
            <p:nvPr/>
          </p:nvSpPr>
          <p:spPr>
            <a:xfrm>
              <a:off x="5840951" y="4460215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0" y="0"/>
                  </a:moveTo>
                  <a:lnTo>
                    <a:pt x="472796" y="273305"/>
                  </a:lnTo>
                  <a:lnTo>
                    <a:pt x="472796" y="37189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192;p46">
              <a:extLst>
                <a:ext uri="{FF2B5EF4-FFF2-40B4-BE49-F238E27FC236}">
                  <a16:creationId xmlns:a16="http://schemas.microsoft.com/office/drawing/2014/main" id="{C7D07499-D6B4-404F-AC91-1ABEEA970DCC}"/>
                </a:ext>
              </a:extLst>
            </p:cNvPr>
            <p:cNvSpPr/>
            <p:nvPr/>
          </p:nvSpPr>
          <p:spPr>
            <a:xfrm>
              <a:off x="5840951" y="4479951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2" h="914158" extrusionOk="0">
                  <a:moveTo>
                    <a:pt x="0" y="0"/>
                  </a:moveTo>
                  <a:lnTo>
                    <a:pt x="1411863" y="815566"/>
                  </a:lnTo>
                  <a:lnTo>
                    <a:pt x="1411863" y="91415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193;p46">
              <a:extLst>
                <a:ext uri="{FF2B5EF4-FFF2-40B4-BE49-F238E27FC236}">
                  <a16:creationId xmlns:a16="http://schemas.microsoft.com/office/drawing/2014/main" id="{123B2DDA-4277-492C-87C1-56BF5C5EF8AC}"/>
                </a:ext>
              </a:extLst>
            </p:cNvPr>
            <p:cNvSpPr/>
            <p:nvPr/>
          </p:nvSpPr>
          <p:spPr>
            <a:xfrm>
              <a:off x="5840951" y="4499615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0" y="0"/>
                  </a:moveTo>
                  <a:lnTo>
                    <a:pt x="1104400" y="637953"/>
                  </a:lnTo>
                  <a:lnTo>
                    <a:pt x="1104400" y="736546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194;p46">
              <a:extLst>
                <a:ext uri="{FF2B5EF4-FFF2-40B4-BE49-F238E27FC236}">
                  <a16:creationId xmlns:a16="http://schemas.microsoft.com/office/drawing/2014/main" id="{B82FEF7A-A54D-435E-A298-FA16880AEFA7}"/>
                </a:ext>
              </a:extLst>
            </p:cNvPr>
            <p:cNvSpPr/>
            <p:nvPr/>
          </p:nvSpPr>
          <p:spPr>
            <a:xfrm>
              <a:off x="5629325" y="4251434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195;p46">
              <a:extLst>
                <a:ext uri="{FF2B5EF4-FFF2-40B4-BE49-F238E27FC236}">
                  <a16:creationId xmlns:a16="http://schemas.microsoft.com/office/drawing/2014/main" id="{B0AA61D7-C5DD-407B-B0CE-EEF642166FBB}"/>
                </a:ext>
              </a:extLst>
            </p:cNvPr>
            <p:cNvSpPr/>
            <p:nvPr/>
          </p:nvSpPr>
          <p:spPr>
            <a:xfrm>
              <a:off x="5641255" y="4384669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196;p46">
              <a:extLst>
                <a:ext uri="{FF2B5EF4-FFF2-40B4-BE49-F238E27FC236}">
                  <a16:creationId xmlns:a16="http://schemas.microsoft.com/office/drawing/2014/main" id="{5721752A-1D1F-4242-B462-4216DCBDD4D2}"/>
                </a:ext>
              </a:extLst>
            </p:cNvPr>
            <p:cNvSpPr/>
            <p:nvPr/>
          </p:nvSpPr>
          <p:spPr>
            <a:xfrm>
              <a:off x="5648051" y="4407731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197;p46">
              <a:extLst>
                <a:ext uri="{FF2B5EF4-FFF2-40B4-BE49-F238E27FC236}">
                  <a16:creationId xmlns:a16="http://schemas.microsoft.com/office/drawing/2014/main" id="{C07A32E0-7724-4331-ABC8-ABC4702A82F2}"/>
                </a:ext>
              </a:extLst>
            </p:cNvPr>
            <p:cNvSpPr/>
            <p:nvPr/>
          </p:nvSpPr>
          <p:spPr>
            <a:xfrm>
              <a:off x="5599103" y="4399272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3" y="487890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3" y="739446"/>
                  </a:lnTo>
                  <a:lnTo>
                    <a:pt x="845523" y="4878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198;p46">
              <a:extLst>
                <a:ext uri="{FF2B5EF4-FFF2-40B4-BE49-F238E27FC236}">
                  <a16:creationId xmlns:a16="http://schemas.microsoft.com/office/drawing/2014/main" id="{E2C9B07D-27D4-4D1F-A4DC-7B1FAF424071}"/>
                </a:ext>
              </a:extLst>
            </p:cNvPr>
            <p:cNvSpPr/>
            <p:nvPr/>
          </p:nvSpPr>
          <p:spPr>
            <a:xfrm>
              <a:off x="5675670" y="4310105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8" y="296079"/>
                  </a:moveTo>
                  <a:cubicBezTo>
                    <a:pt x="281358" y="404821"/>
                    <a:pt x="218270" y="456292"/>
                    <a:pt x="140679" y="411345"/>
                  </a:cubicBezTo>
                  <a:cubicBezTo>
                    <a:pt x="63088" y="366399"/>
                    <a:pt x="0" y="240983"/>
                    <a:pt x="0" y="131516"/>
                  </a:cubicBezTo>
                  <a:cubicBezTo>
                    <a:pt x="0" y="22774"/>
                    <a:pt x="63088" y="-28698"/>
                    <a:pt x="140679" y="16249"/>
                  </a:cubicBezTo>
                  <a:cubicBezTo>
                    <a:pt x="218270" y="62646"/>
                    <a:pt x="281358" y="187337"/>
                    <a:pt x="281358" y="2960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199;p46">
              <a:extLst>
                <a:ext uri="{FF2B5EF4-FFF2-40B4-BE49-F238E27FC236}">
                  <a16:creationId xmlns:a16="http://schemas.microsoft.com/office/drawing/2014/main" id="{7A85A115-8FFE-4A09-8367-421CD0EB3734}"/>
                </a:ext>
              </a:extLst>
            </p:cNvPr>
            <p:cNvSpPr/>
            <p:nvPr/>
          </p:nvSpPr>
          <p:spPr>
            <a:xfrm>
              <a:off x="5665014" y="4356952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3" h="505969" extrusionOk="0">
                  <a:moveTo>
                    <a:pt x="247552" y="29290"/>
                  </a:moveTo>
                  <a:cubicBezTo>
                    <a:pt x="122101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1"/>
                  </a:lnTo>
                  <a:cubicBezTo>
                    <a:pt x="477424" y="514280"/>
                    <a:pt x="497728" y="502680"/>
                    <a:pt x="494827" y="471507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00;p46">
              <a:extLst>
                <a:ext uri="{FF2B5EF4-FFF2-40B4-BE49-F238E27FC236}">
                  <a16:creationId xmlns:a16="http://schemas.microsoft.com/office/drawing/2014/main" id="{D4188A1E-6E24-4249-B029-7BBB4AFA0479}"/>
                </a:ext>
              </a:extLst>
            </p:cNvPr>
            <p:cNvSpPr/>
            <p:nvPr/>
          </p:nvSpPr>
          <p:spPr>
            <a:xfrm>
              <a:off x="5713411" y="4520290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01;p46">
              <a:extLst>
                <a:ext uri="{FF2B5EF4-FFF2-40B4-BE49-F238E27FC236}">
                  <a16:creationId xmlns:a16="http://schemas.microsoft.com/office/drawing/2014/main" id="{2A7EEF87-8D43-4CDA-A6C7-4D886CE08CE7}"/>
                </a:ext>
              </a:extLst>
            </p:cNvPr>
            <p:cNvSpPr/>
            <p:nvPr/>
          </p:nvSpPr>
          <p:spPr>
            <a:xfrm>
              <a:off x="5725269" y="4653526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02;p46">
              <a:extLst>
                <a:ext uri="{FF2B5EF4-FFF2-40B4-BE49-F238E27FC236}">
                  <a16:creationId xmlns:a16="http://schemas.microsoft.com/office/drawing/2014/main" id="{EE720CC2-17FE-4708-B0CF-12D3149C12AC}"/>
                </a:ext>
              </a:extLst>
            </p:cNvPr>
            <p:cNvSpPr/>
            <p:nvPr/>
          </p:nvSpPr>
          <p:spPr>
            <a:xfrm>
              <a:off x="5732065" y="4676587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203;p46">
              <a:extLst>
                <a:ext uri="{FF2B5EF4-FFF2-40B4-BE49-F238E27FC236}">
                  <a16:creationId xmlns:a16="http://schemas.microsoft.com/office/drawing/2014/main" id="{A2490789-0173-4C94-818A-567AC059FFFC}"/>
                </a:ext>
              </a:extLst>
            </p:cNvPr>
            <p:cNvSpPr/>
            <p:nvPr/>
          </p:nvSpPr>
          <p:spPr>
            <a:xfrm>
              <a:off x="5780290" y="4724156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2" y="487889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2" y="739446"/>
                  </a:lnTo>
                  <a:lnTo>
                    <a:pt x="845522" y="4878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204;p46">
              <a:extLst>
                <a:ext uri="{FF2B5EF4-FFF2-40B4-BE49-F238E27FC236}">
                  <a16:creationId xmlns:a16="http://schemas.microsoft.com/office/drawing/2014/main" id="{BBA73D4E-74B0-4885-B909-819A80C611A6}"/>
                </a:ext>
              </a:extLst>
            </p:cNvPr>
            <p:cNvSpPr/>
            <p:nvPr/>
          </p:nvSpPr>
          <p:spPr>
            <a:xfrm>
              <a:off x="5759684" y="4578962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7" y="296079"/>
                  </a:moveTo>
                  <a:cubicBezTo>
                    <a:pt x="281357" y="404821"/>
                    <a:pt x="218270" y="456292"/>
                    <a:pt x="140679" y="411345"/>
                  </a:cubicBezTo>
                  <a:cubicBezTo>
                    <a:pt x="63088" y="365674"/>
                    <a:pt x="0" y="240983"/>
                    <a:pt x="0" y="131516"/>
                  </a:cubicBezTo>
                  <a:cubicBezTo>
                    <a:pt x="0" y="22774"/>
                    <a:pt x="63088" y="-28697"/>
                    <a:pt x="140679" y="16249"/>
                  </a:cubicBezTo>
                  <a:cubicBezTo>
                    <a:pt x="218270" y="61921"/>
                    <a:pt x="281357" y="187337"/>
                    <a:pt x="281357" y="2960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205;p46">
              <a:extLst>
                <a:ext uri="{FF2B5EF4-FFF2-40B4-BE49-F238E27FC236}">
                  <a16:creationId xmlns:a16="http://schemas.microsoft.com/office/drawing/2014/main" id="{7A5A14BE-FBB8-4D96-A8F2-0F166D7E02B7}"/>
                </a:ext>
              </a:extLst>
            </p:cNvPr>
            <p:cNvSpPr/>
            <p:nvPr/>
          </p:nvSpPr>
          <p:spPr>
            <a:xfrm>
              <a:off x="5749028" y="4625809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4" h="505969" extrusionOk="0">
                  <a:moveTo>
                    <a:pt x="247552" y="29290"/>
                  </a:moveTo>
                  <a:cubicBezTo>
                    <a:pt x="122102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0"/>
                  </a:lnTo>
                  <a:cubicBezTo>
                    <a:pt x="477424" y="514279"/>
                    <a:pt x="497728" y="502680"/>
                    <a:pt x="494828" y="471508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206;p46">
              <a:extLst>
                <a:ext uri="{FF2B5EF4-FFF2-40B4-BE49-F238E27FC236}">
                  <a16:creationId xmlns:a16="http://schemas.microsoft.com/office/drawing/2014/main" id="{81A95A01-AE55-4F4E-B7D0-5F4197790867}"/>
                </a:ext>
              </a:extLst>
            </p:cNvPr>
            <p:cNvSpPr/>
            <p:nvPr/>
          </p:nvSpPr>
          <p:spPr>
            <a:xfrm>
              <a:off x="5463177" y="4376428"/>
              <a:ext cx="215876" cy="254239"/>
            </a:xfrm>
            <a:custGeom>
              <a:avLst/>
              <a:gdLst/>
              <a:ahLst/>
              <a:cxnLst/>
              <a:rect l="l" t="t" r="r" b="b"/>
              <a:pathLst>
                <a:path w="2158765" h="2542389" extrusionOk="0">
                  <a:moveTo>
                    <a:pt x="2158041" y="1246184"/>
                  </a:moveTo>
                  <a:lnTo>
                    <a:pt x="0" y="0"/>
                  </a:lnTo>
                  <a:lnTo>
                    <a:pt x="0" y="1124393"/>
                  </a:lnTo>
                  <a:lnTo>
                    <a:pt x="1968052" y="2260385"/>
                  </a:lnTo>
                  <a:lnTo>
                    <a:pt x="2158766" y="2542390"/>
                  </a:lnTo>
                  <a:lnTo>
                    <a:pt x="2158041" y="1246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207;p46">
              <a:extLst>
                <a:ext uri="{FF2B5EF4-FFF2-40B4-BE49-F238E27FC236}">
                  <a16:creationId xmlns:a16="http://schemas.microsoft.com/office/drawing/2014/main" id="{2EDA2EC4-6CE7-40CB-906A-A1D6AB2E7883}"/>
                </a:ext>
              </a:extLst>
            </p:cNvPr>
            <p:cNvSpPr/>
            <p:nvPr/>
          </p:nvSpPr>
          <p:spPr>
            <a:xfrm>
              <a:off x="5634603" y="4501867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0" y="111529"/>
                  </a:moveTo>
                  <a:cubicBezTo>
                    <a:pt x="0" y="204322"/>
                    <a:pt x="55111" y="310889"/>
                    <a:pt x="122550" y="350036"/>
                  </a:cubicBezTo>
                  <a:cubicBezTo>
                    <a:pt x="189989" y="389184"/>
                    <a:pt x="245100" y="345687"/>
                    <a:pt x="245100" y="252893"/>
                  </a:cubicBezTo>
                  <a:cubicBezTo>
                    <a:pt x="245100" y="160100"/>
                    <a:pt x="189989" y="53533"/>
                    <a:pt x="122550" y="14386"/>
                  </a:cubicBezTo>
                  <a:cubicBezTo>
                    <a:pt x="55111" y="-24761"/>
                    <a:pt x="0" y="18735"/>
                    <a:pt x="0" y="1115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208;p46">
              <a:extLst>
                <a:ext uri="{FF2B5EF4-FFF2-40B4-BE49-F238E27FC236}">
                  <a16:creationId xmlns:a16="http://schemas.microsoft.com/office/drawing/2014/main" id="{83747490-3901-41D2-9CEA-D12FF348407A}"/>
                </a:ext>
              </a:extLst>
            </p:cNvPr>
            <p:cNvSpPr/>
            <p:nvPr/>
          </p:nvSpPr>
          <p:spPr>
            <a:xfrm>
              <a:off x="5575895" y="4468818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472796" y="272580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472796" y="371898"/>
                  </a:lnTo>
                  <a:lnTo>
                    <a:pt x="472796" y="2725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09;p46">
              <a:extLst>
                <a:ext uri="{FF2B5EF4-FFF2-40B4-BE49-F238E27FC236}">
                  <a16:creationId xmlns:a16="http://schemas.microsoft.com/office/drawing/2014/main" id="{A1370F92-DB44-4F0D-84F9-5A147F7F0697}"/>
                </a:ext>
              </a:extLst>
            </p:cNvPr>
            <p:cNvSpPr/>
            <p:nvPr/>
          </p:nvSpPr>
          <p:spPr>
            <a:xfrm>
              <a:off x="5482265" y="4434407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3" h="914158" extrusionOk="0">
                  <a:moveTo>
                    <a:pt x="1411863" y="815566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411863" y="914158"/>
                  </a:lnTo>
                  <a:lnTo>
                    <a:pt x="1411863" y="8155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10;p46">
              <a:extLst>
                <a:ext uri="{FF2B5EF4-FFF2-40B4-BE49-F238E27FC236}">
                  <a16:creationId xmlns:a16="http://schemas.microsoft.com/office/drawing/2014/main" id="{0D863831-CE5A-457D-A4AB-772E5359E821}"/>
                </a:ext>
              </a:extLst>
            </p:cNvPr>
            <p:cNvSpPr/>
            <p:nvPr/>
          </p:nvSpPr>
          <p:spPr>
            <a:xfrm>
              <a:off x="5512920" y="4471854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1104401" y="637954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104401" y="736546"/>
                  </a:lnTo>
                  <a:lnTo>
                    <a:pt x="1104401" y="6379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11;p46">
              <a:extLst>
                <a:ext uri="{FF2B5EF4-FFF2-40B4-BE49-F238E27FC236}">
                  <a16:creationId xmlns:a16="http://schemas.microsoft.com/office/drawing/2014/main" id="{D1DEB60D-2DDB-4C73-A4DD-60F7A7B857CF}"/>
                </a:ext>
              </a:extLst>
            </p:cNvPr>
            <p:cNvSpPr/>
            <p:nvPr/>
          </p:nvSpPr>
          <p:spPr>
            <a:xfrm>
              <a:off x="5743778" y="4152173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3243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12;p46">
              <a:extLst>
                <a:ext uri="{FF2B5EF4-FFF2-40B4-BE49-F238E27FC236}">
                  <a16:creationId xmlns:a16="http://schemas.microsoft.com/office/drawing/2014/main" id="{0B94B739-1A8B-44FA-BB6C-DBBB59A1A4CF}"/>
                </a:ext>
              </a:extLst>
            </p:cNvPr>
            <p:cNvSpPr/>
            <p:nvPr/>
          </p:nvSpPr>
          <p:spPr>
            <a:xfrm>
              <a:off x="5863798" y="4340864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13;p46">
              <a:extLst>
                <a:ext uri="{FF2B5EF4-FFF2-40B4-BE49-F238E27FC236}">
                  <a16:creationId xmlns:a16="http://schemas.microsoft.com/office/drawing/2014/main" id="{F3FE2699-CED4-45C2-9C57-0915597A0463}"/>
                </a:ext>
              </a:extLst>
            </p:cNvPr>
            <p:cNvSpPr/>
            <p:nvPr/>
          </p:nvSpPr>
          <p:spPr>
            <a:xfrm>
              <a:off x="5803065" y="4249051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14;p46">
              <a:extLst>
                <a:ext uri="{FF2B5EF4-FFF2-40B4-BE49-F238E27FC236}">
                  <a16:creationId xmlns:a16="http://schemas.microsoft.com/office/drawing/2014/main" id="{9DE2805F-B86B-4A39-9118-F0088813B948}"/>
                </a:ext>
              </a:extLst>
            </p:cNvPr>
            <p:cNvSpPr/>
            <p:nvPr/>
          </p:nvSpPr>
          <p:spPr>
            <a:xfrm>
              <a:off x="5937545" y="4437691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15;p46">
              <a:extLst>
                <a:ext uri="{FF2B5EF4-FFF2-40B4-BE49-F238E27FC236}">
                  <a16:creationId xmlns:a16="http://schemas.microsoft.com/office/drawing/2014/main" id="{23F374BB-F1AB-441C-97C6-7010F531C5A5}"/>
                </a:ext>
              </a:extLst>
            </p:cNvPr>
            <p:cNvSpPr/>
            <p:nvPr/>
          </p:nvSpPr>
          <p:spPr>
            <a:xfrm>
              <a:off x="5871100" y="4613443"/>
              <a:ext cx="60622" cy="82637"/>
            </a:xfrm>
            <a:custGeom>
              <a:avLst/>
              <a:gdLst/>
              <a:ahLst/>
              <a:cxnLst/>
              <a:rect l="l" t="t" r="r" b="b"/>
              <a:pathLst>
                <a:path w="606224" h="826367" extrusionOk="0">
                  <a:moveTo>
                    <a:pt x="303112" y="10476"/>
                  </a:moveTo>
                  <a:cubicBezTo>
                    <a:pt x="346621" y="35124"/>
                    <a:pt x="381428" y="96019"/>
                    <a:pt x="381428" y="146041"/>
                  </a:cubicBezTo>
                  <a:lnTo>
                    <a:pt x="381428" y="367150"/>
                  </a:lnTo>
                  <a:lnTo>
                    <a:pt x="527908" y="451243"/>
                  </a:lnTo>
                  <a:cubicBezTo>
                    <a:pt x="571417" y="475892"/>
                    <a:pt x="606224" y="536787"/>
                    <a:pt x="606224" y="587533"/>
                  </a:cubicBezTo>
                  <a:cubicBezTo>
                    <a:pt x="606224" y="637555"/>
                    <a:pt x="571417" y="657853"/>
                    <a:pt x="527908" y="633205"/>
                  </a:cubicBezTo>
                  <a:lnTo>
                    <a:pt x="381428" y="549111"/>
                  </a:lnTo>
                  <a:lnTo>
                    <a:pt x="381428" y="770220"/>
                  </a:lnTo>
                  <a:cubicBezTo>
                    <a:pt x="381428" y="820242"/>
                    <a:pt x="346621" y="840540"/>
                    <a:pt x="303112" y="815892"/>
                  </a:cubicBezTo>
                  <a:cubicBezTo>
                    <a:pt x="259603" y="791244"/>
                    <a:pt x="224796" y="730348"/>
                    <a:pt x="224796" y="679602"/>
                  </a:cubicBezTo>
                  <a:lnTo>
                    <a:pt x="224796" y="458493"/>
                  </a:lnTo>
                  <a:lnTo>
                    <a:pt x="78316" y="374399"/>
                  </a:lnTo>
                  <a:cubicBezTo>
                    <a:pt x="34807" y="349751"/>
                    <a:pt x="0" y="288855"/>
                    <a:pt x="0" y="238834"/>
                  </a:cubicBezTo>
                  <a:cubicBezTo>
                    <a:pt x="0" y="188812"/>
                    <a:pt x="34807" y="168514"/>
                    <a:pt x="78316" y="193162"/>
                  </a:cubicBezTo>
                  <a:lnTo>
                    <a:pt x="224796" y="277256"/>
                  </a:lnTo>
                  <a:lnTo>
                    <a:pt x="224796" y="56147"/>
                  </a:lnTo>
                  <a:cubicBezTo>
                    <a:pt x="224796" y="6126"/>
                    <a:pt x="259603" y="-14173"/>
                    <a:pt x="303112" y="104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16;p46">
              <a:extLst>
                <a:ext uri="{FF2B5EF4-FFF2-40B4-BE49-F238E27FC236}">
                  <a16:creationId xmlns:a16="http://schemas.microsoft.com/office/drawing/2014/main" id="{10A85A25-A764-4AB4-AC52-58C18FFAE244}"/>
                </a:ext>
              </a:extLst>
            </p:cNvPr>
            <p:cNvSpPr/>
            <p:nvPr/>
          </p:nvSpPr>
          <p:spPr>
            <a:xfrm>
              <a:off x="5535048" y="4299581"/>
              <a:ext cx="43791" cy="93261"/>
            </a:xfrm>
            <a:custGeom>
              <a:avLst/>
              <a:gdLst/>
              <a:ahLst/>
              <a:cxnLst/>
              <a:rect l="l" t="t" r="r" b="b"/>
              <a:pathLst>
                <a:path w="437910" h="932608" extrusionOk="0">
                  <a:moveTo>
                    <a:pt x="218230" y="0"/>
                  </a:moveTo>
                  <a:lnTo>
                    <a:pt x="419821" y="395821"/>
                  </a:lnTo>
                  <a:cubicBezTo>
                    <a:pt x="447377" y="450192"/>
                    <a:pt x="443026" y="504563"/>
                    <a:pt x="409669" y="517612"/>
                  </a:cubicBezTo>
                  <a:cubicBezTo>
                    <a:pt x="376312" y="530661"/>
                    <a:pt x="327002" y="496589"/>
                    <a:pt x="299447" y="442218"/>
                  </a:cubicBezTo>
                  <a:lnTo>
                    <a:pt x="297271" y="437143"/>
                  </a:lnTo>
                  <a:lnTo>
                    <a:pt x="297271" y="876461"/>
                  </a:lnTo>
                  <a:cubicBezTo>
                    <a:pt x="297271" y="926483"/>
                    <a:pt x="262464" y="946781"/>
                    <a:pt x="218955" y="922133"/>
                  </a:cubicBezTo>
                  <a:cubicBezTo>
                    <a:pt x="175446" y="896760"/>
                    <a:pt x="140639" y="836589"/>
                    <a:pt x="140639" y="786568"/>
                  </a:cubicBezTo>
                  <a:lnTo>
                    <a:pt x="140639" y="347250"/>
                  </a:lnTo>
                  <a:lnTo>
                    <a:pt x="138464" y="349425"/>
                  </a:lnTo>
                  <a:cubicBezTo>
                    <a:pt x="110908" y="371898"/>
                    <a:pt x="60873" y="348700"/>
                    <a:pt x="28241" y="297228"/>
                  </a:cubicBezTo>
                  <a:cubicBezTo>
                    <a:pt x="-5116" y="245757"/>
                    <a:pt x="-9466" y="186312"/>
                    <a:pt x="18089" y="163838"/>
                  </a:cubicBezTo>
                  <a:lnTo>
                    <a:pt x="218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4ACBB2-6902-E1EC-3F04-5C6DE354993A}"/>
              </a:ext>
            </a:extLst>
          </p:cNvPr>
          <p:cNvGrpSpPr/>
          <p:nvPr/>
        </p:nvGrpSpPr>
        <p:grpSpPr>
          <a:xfrm>
            <a:off x="-3157908" y="1150018"/>
            <a:ext cx="5101076" cy="3216793"/>
            <a:chOff x="681003" y="2085845"/>
            <a:chExt cx="5101076" cy="32167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06BF44-10FD-C6F1-64E6-1620EEFB5975}"/>
                </a:ext>
              </a:extLst>
            </p:cNvPr>
            <p:cNvSpPr txBox="1"/>
            <p:nvPr/>
          </p:nvSpPr>
          <p:spPr>
            <a:xfrm>
              <a:off x="681003" y="2085845"/>
              <a:ext cx="32704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chemeClr val="bg1">
                      <a:lumMod val="95000"/>
                      <a:alpha val="0"/>
                    </a:schemeClr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APPLIED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22C174-5316-146E-E045-35E175971719}"/>
                </a:ext>
              </a:extLst>
            </p:cNvPr>
            <p:cNvSpPr txBox="1"/>
            <p:nvPr/>
          </p:nvSpPr>
          <p:spPr>
            <a:xfrm>
              <a:off x="681003" y="3186410"/>
              <a:ext cx="420018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rgbClr val="ED7D31">
                      <a:alpha val="0"/>
                    </a:srgbClr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SOFTWARE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72C6CF-CF95-14E1-23DF-E907751460F0}"/>
                </a:ext>
              </a:extLst>
            </p:cNvPr>
            <p:cNvSpPr txBox="1"/>
            <p:nvPr/>
          </p:nvSpPr>
          <p:spPr>
            <a:xfrm>
              <a:off x="681003" y="4286975"/>
              <a:ext cx="51010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chemeClr val="bg1">
                      <a:lumMod val="95000"/>
                      <a:alpha val="0"/>
                    </a:schemeClr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5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D41CE4-22FB-6498-F034-DCDF5EDB2DEE}"/>
              </a:ext>
            </a:extLst>
          </p:cNvPr>
          <p:cNvSpPr txBox="1"/>
          <p:nvPr/>
        </p:nvSpPr>
        <p:spPr>
          <a:xfrm>
            <a:off x="347759" y="599991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Functional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01AD8-52E4-23A6-5BF9-FD34801AD60A}"/>
              </a:ext>
            </a:extLst>
          </p:cNvPr>
          <p:cNvSpPr txBox="1"/>
          <p:nvPr/>
        </p:nvSpPr>
        <p:spPr>
          <a:xfrm>
            <a:off x="542154" y="1101646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Admin: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1FF57-D215-5A68-F034-7772EE29BA48}"/>
              </a:ext>
            </a:extLst>
          </p:cNvPr>
          <p:cNvSpPr txBox="1"/>
          <p:nvPr/>
        </p:nvSpPr>
        <p:spPr>
          <a:xfrm>
            <a:off x="935445" y="1530274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E65E8-ABC1-F385-8DDF-B1A3A652C7D4}"/>
              </a:ext>
            </a:extLst>
          </p:cNvPr>
          <p:cNvSpPr txBox="1"/>
          <p:nvPr/>
        </p:nvSpPr>
        <p:spPr>
          <a:xfrm>
            <a:off x="935445" y="195890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Manage Users: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028DF-ED92-EE8C-8E17-C335E3728F5F}"/>
              </a:ext>
            </a:extLst>
          </p:cNvPr>
          <p:cNvSpPr txBox="1"/>
          <p:nvPr/>
        </p:nvSpPr>
        <p:spPr>
          <a:xfrm>
            <a:off x="935445" y="3244786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Manage Rooms: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93EDB-D5AF-B43D-47B0-093CC6EF7E05}"/>
              </a:ext>
            </a:extLst>
          </p:cNvPr>
          <p:cNvSpPr txBox="1"/>
          <p:nvPr/>
        </p:nvSpPr>
        <p:spPr>
          <a:xfrm>
            <a:off x="648701" y="8259334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1.1.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AEDB5-B46B-124A-C4FD-EF6451F0220B}"/>
              </a:ext>
            </a:extLst>
          </p:cNvPr>
          <p:cNvSpPr txBox="1"/>
          <p:nvPr/>
        </p:nvSpPr>
        <p:spPr>
          <a:xfrm>
            <a:off x="1088540" y="8696500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1 Tieu de ngan" panose="00000800000000000000" pitchFamily="2" charset="0"/>
              </a:rPr>
              <a:t>a. Non-functional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5B1F-5AEE-F534-306F-973AA0581E5A}"/>
              </a:ext>
            </a:extLst>
          </p:cNvPr>
          <p:cNvSpPr txBox="1"/>
          <p:nvPr/>
        </p:nvSpPr>
        <p:spPr>
          <a:xfrm>
            <a:off x="-126852" y="-189445"/>
            <a:ext cx="5325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49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93C0A-F6E1-AB28-E346-F3DB1FBC2733}"/>
              </a:ext>
            </a:extLst>
          </p:cNvPr>
          <p:cNvSpPr txBox="1"/>
          <p:nvPr/>
        </p:nvSpPr>
        <p:spPr>
          <a:xfrm>
            <a:off x="1186995" y="2387530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Browse all users.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52EA4-570D-F99F-C1A3-DC9696628E66}"/>
              </a:ext>
            </a:extLst>
          </p:cNvPr>
          <p:cNvSpPr txBox="1"/>
          <p:nvPr/>
        </p:nvSpPr>
        <p:spPr>
          <a:xfrm>
            <a:off x="1186995" y="2816158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a user.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DD921-ED50-9D70-3B07-FED5BA56AC74}"/>
              </a:ext>
            </a:extLst>
          </p:cNvPr>
          <p:cNvSpPr txBox="1"/>
          <p:nvPr/>
        </p:nvSpPr>
        <p:spPr>
          <a:xfrm>
            <a:off x="1186995" y="3673414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Browse all rooms.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0B7BA-8587-5B89-63B6-1ADD4BE2A8F8}"/>
              </a:ext>
            </a:extLst>
          </p:cNvPr>
          <p:cNvSpPr txBox="1"/>
          <p:nvPr/>
        </p:nvSpPr>
        <p:spPr>
          <a:xfrm>
            <a:off x="1186995" y="4102042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Add a room.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6F55C-93BD-1381-956D-12F01B79045B}"/>
              </a:ext>
            </a:extLst>
          </p:cNvPr>
          <p:cNvSpPr txBox="1"/>
          <p:nvPr/>
        </p:nvSpPr>
        <p:spPr>
          <a:xfrm>
            <a:off x="1186995" y="4530670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a room.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F50D4E-9E42-7C27-8E48-47ED75AF0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5" y="-968409"/>
            <a:ext cx="5884333" cy="8826500"/>
          </a:xfrm>
          <a:prstGeom prst="rect">
            <a:avLst/>
          </a:prstGeom>
        </p:spPr>
      </p:pic>
      <p:pic>
        <p:nvPicPr>
          <p:cNvPr id="19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FB9B961-5BA4-6639-8E33-1FDE1C0FB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38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D41CE4-22FB-6498-F034-DCDF5EDB2DEE}"/>
              </a:ext>
            </a:extLst>
          </p:cNvPr>
          <p:cNvSpPr txBox="1"/>
          <p:nvPr/>
        </p:nvSpPr>
        <p:spPr>
          <a:xfrm>
            <a:off x="347759" y="599991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5B1F-5AEE-F534-306F-973AA0581E5A}"/>
              </a:ext>
            </a:extLst>
          </p:cNvPr>
          <p:cNvSpPr txBox="1"/>
          <p:nvPr/>
        </p:nvSpPr>
        <p:spPr>
          <a:xfrm>
            <a:off x="-126852" y="-189445"/>
            <a:ext cx="5325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49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FFC85-5F5A-6B91-9597-784B1FC1A846}"/>
              </a:ext>
            </a:extLst>
          </p:cNvPr>
          <p:cNvSpPr txBox="1"/>
          <p:nvPr/>
        </p:nvSpPr>
        <p:spPr>
          <a:xfrm>
            <a:off x="347759" y="1061656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Non-Functional requirements</a:t>
            </a:r>
          </a:p>
        </p:txBody>
      </p:sp>
      <p:pic>
        <p:nvPicPr>
          <p:cNvPr id="17" name="Picture 1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172EB9B-F63A-7AA5-164A-F296DE862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65FEF7-3664-8EC6-14DB-4FF2372EEE0E}"/>
              </a:ext>
            </a:extLst>
          </p:cNvPr>
          <p:cNvSpPr txBox="1"/>
          <p:nvPr/>
        </p:nvSpPr>
        <p:spPr>
          <a:xfrm>
            <a:off x="542155" y="1523321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Performance: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have a fast response time to recognize and interpret hand gestures, and it should work smoothly without any lag or delays.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4106D-1105-D8DE-C040-446D21A2703D}"/>
              </a:ext>
            </a:extLst>
          </p:cNvPr>
          <p:cNvSpPr txBox="1"/>
          <p:nvPr/>
        </p:nvSpPr>
        <p:spPr>
          <a:xfrm>
            <a:off x="542155" y="2609981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Security: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have robust security measures to protect users' data and prevent unauthorized access to their home appliances.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B99BC-EA28-10E0-C951-BF113B0F73ED}"/>
              </a:ext>
            </a:extLst>
          </p:cNvPr>
          <p:cNvSpPr txBox="1"/>
          <p:nvPr/>
        </p:nvSpPr>
        <p:spPr>
          <a:xfrm>
            <a:off x="542155" y="3696641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Reliability: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reliable and should work consistently without any crashes or downtime.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65CD7-A4C8-55EC-8A38-9D3A91FF0CB9}"/>
              </a:ext>
            </a:extLst>
          </p:cNvPr>
          <p:cNvSpPr txBox="1"/>
          <p:nvPr/>
        </p:nvSpPr>
        <p:spPr>
          <a:xfrm>
            <a:off x="542155" y="4475524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Usability: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user-friendly and easy to use, even for non-technical users. It should have clear instructions, intuitive gestures, and a simple interface.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5A2DC-0D9D-7BE4-3A26-9C526FDB3801}"/>
              </a:ext>
            </a:extLst>
          </p:cNvPr>
          <p:cNvSpPr txBox="1"/>
          <p:nvPr/>
        </p:nvSpPr>
        <p:spPr>
          <a:xfrm>
            <a:off x="542155" y="5562184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Compatibility: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compatible with a wide range of home appliances and should work with different brands and models.</a:t>
            </a:r>
          </a:p>
        </p:txBody>
      </p:sp>
    </p:spTree>
    <p:extLst>
      <p:ext uri="{BB962C8B-B14F-4D97-AF65-F5344CB8AC3E}">
        <p14:creationId xmlns:p14="http://schemas.microsoft.com/office/powerpoint/2010/main" val="407269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D41CE4-22FB-6498-F034-DCDF5EDB2DEE}"/>
              </a:ext>
            </a:extLst>
          </p:cNvPr>
          <p:cNvSpPr txBox="1"/>
          <p:nvPr/>
        </p:nvSpPr>
        <p:spPr>
          <a:xfrm>
            <a:off x="347759" y="599991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5B1F-5AEE-F534-306F-973AA0581E5A}"/>
              </a:ext>
            </a:extLst>
          </p:cNvPr>
          <p:cNvSpPr txBox="1"/>
          <p:nvPr/>
        </p:nvSpPr>
        <p:spPr>
          <a:xfrm>
            <a:off x="-126852" y="-189445"/>
            <a:ext cx="5325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49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FFC85-5F5A-6B91-9597-784B1FC1A846}"/>
              </a:ext>
            </a:extLst>
          </p:cNvPr>
          <p:cNvSpPr txBox="1"/>
          <p:nvPr/>
        </p:nvSpPr>
        <p:spPr>
          <a:xfrm>
            <a:off x="347759" y="1061656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Non-Functional requirements</a:t>
            </a:r>
          </a:p>
        </p:txBody>
      </p:sp>
      <p:pic>
        <p:nvPicPr>
          <p:cNvPr id="17" name="Picture 1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172EB9B-F63A-7AA5-164A-F296DE862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65FEF7-3664-8EC6-14DB-4FF2372EEE0E}"/>
              </a:ext>
            </a:extLst>
          </p:cNvPr>
          <p:cNvSpPr txBox="1"/>
          <p:nvPr/>
        </p:nvSpPr>
        <p:spPr>
          <a:xfrm>
            <a:off x="542155" y="1523321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Scalability: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scalable and able to handle a large number of users and devices without affecting its performance.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4106D-1105-D8DE-C040-446D21A2703D}"/>
              </a:ext>
            </a:extLst>
          </p:cNvPr>
          <p:cNvSpPr txBox="1"/>
          <p:nvPr/>
        </p:nvSpPr>
        <p:spPr>
          <a:xfrm>
            <a:off x="542155" y="2266965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Accessibility: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accessible to all users, including those with disabilities, by providing options for different types of gestures and feedback mechanisms.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B99BC-EA28-10E0-C951-BF113B0F73ED}"/>
              </a:ext>
            </a:extLst>
          </p:cNvPr>
          <p:cNvSpPr txBox="1"/>
          <p:nvPr/>
        </p:nvSpPr>
        <p:spPr>
          <a:xfrm>
            <a:off x="542155" y="3318386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Availability: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available 24/7, and any issues should be resolved quickly to ensure that users can always control their home appliances.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65CD7-A4C8-55EC-8A38-9D3A91FF0CB9}"/>
              </a:ext>
            </a:extLst>
          </p:cNvPr>
          <p:cNvSpPr txBox="1"/>
          <p:nvPr/>
        </p:nvSpPr>
        <p:spPr>
          <a:xfrm>
            <a:off x="542155" y="4369807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Maintenance: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easy to maintain and update, and any bugs or issues should be fixed promptly.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5A2DC-0D9D-7BE4-3A26-9C526FDB3801}"/>
              </a:ext>
            </a:extLst>
          </p:cNvPr>
          <p:cNvSpPr txBox="1"/>
          <p:nvPr/>
        </p:nvSpPr>
        <p:spPr>
          <a:xfrm>
            <a:off x="542155" y="5113450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Privacy: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respect users' privacy and should not collect or share their personal data without their consent.</a:t>
            </a:r>
          </a:p>
        </p:txBody>
      </p:sp>
    </p:spTree>
    <p:extLst>
      <p:ext uri="{BB962C8B-B14F-4D97-AF65-F5344CB8AC3E}">
        <p14:creationId xmlns:p14="http://schemas.microsoft.com/office/powerpoint/2010/main" val="230646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D41CE4-22FB-6498-F034-DCDF5EDB2DEE}"/>
              </a:ext>
            </a:extLst>
          </p:cNvPr>
          <p:cNvSpPr txBox="1"/>
          <p:nvPr/>
        </p:nvSpPr>
        <p:spPr>
          <a:xfrm>
            <a:off x="347759" y="10895494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5B1F-5AEE-F534-306F-973AA0581E5A}"/>
              </a:ext>
            </a:extLst>
          </p:cNvPr>
          <p:cNvSpPr txBox="1"/>
          <p:nvPr/>
        </p:nvSpPr>
        <p:spPr>
          <a:xfrm>
            <a:off x="-126852" y="10106058"/>
            <a:ext cx="5325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49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FFC85-5F5A-6B91-9597-784B1FC1A846}"/>
              </a:ext>
            </a:extLst>
          </p:cNvPr>
          <p:cNvSpPr txBox="1"/>
          <p:nvPr/>
        </p:nvSpPr>
        <p:spPr>
          <a:xfrm>
            <a:off x="347759" y="11357159"/>
            <a:ext cx="550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Non-Functional requirements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5FEF7-3664-8EC6-14DB-4FF2372EEE0E}"/>
              </a:ext>
            </a:extLst>
          </p:cNvPr>
          <p:cNvSpPr txBox="1"/>
          <p:nvPr/>
        </p:nvSpPr>
        <p:spPr>
          <a:xfrm>
            <a:off x="542155" y="11818824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Scalability: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scalable and able to handle a large number of users and devices without affecting its performance.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4106D-1105-D8DE-C040-446D21A2703D}"/>
              </a:ext>
            </a:extLst>
          </p:cNvPr>
          <p:cNvSpPr txBox="1"/>
          <p:nvPr/>
        </p:nvSpPr>
        <p:spPr>
          <a:xfrm>
            <a:off x="542155" y="12562468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Accessibility: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accessible to all users, including those with disabilities, by providing options for different types of gestures and feedback mechanisms.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B99BC-EA28-10E0-C951-BF113B0F73ED}"/>
              </a:ext>
            </a:extLst>
          </p:cNvPr>
          <p:cNvSpPr txBox="1"/>
          <p:nvPr/>
        </p:nvSpPr>
        <p:spPr>
          <a:xfrm>
            <a:off x="542155" y="13613889"/>
            <a:ext cx="745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Availability: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available 24/7, and any issues should be resolved quickly to ensure that users can always control their home appliances.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65CD7-A4C8-55EC-8A38-9D3A91FF0CB9}"/>
              </a:ext>
            </a:extLst>
          </p:cNvPr>
          <p:cNvSpPr txBox="1"/>
          <p:nvPr/>
        </p:nvSpPr>
        <p:spPr>
          <a:xfrm>
            <a:off x="542155" y="14665310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Maintenance: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be easy to maintain and update, and any bugs or issues should be fixed promptly.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5A2DC-0D9D-7BE4-3A26-9C526FDB3801}"/>
              </a:ext>
            </a:extLst>
          </p:cNvPr>
          <p:cNvSpPr txBox="1"/>
          <p:nvPr/>
        </p:nvSpPr>
        <p:spPr>
          <a:xfrm>
            <a:off x="542155" y="15408953"/>
            <a:ext cx="7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Privacy: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The application should respect users' privacy and should not collect or share their personal data without their consent.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3706564" y="3044280"/>
            <a:ext cx="4778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1F3D6-69B0-6AA1-62A9-E6DACE1F0698}"/>
              </a:ext>
            </a:extLst>
          </p:cNvPr>
          <p:cNvSpPr txBox="1"/>
          <p:nvPr/>
        </p:nvSpPr>
        <p:spPr>
          <a:xfrm>
            <a:off x="347759" y="8508491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Use case diagram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5AEFB1F-5F4D-8084-896A-B7935A1D7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6" y="10843397"/>
            <a:ext cx="3554373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1. Use case diagram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02C61A-EA5B-C762-BC9C-53AB47C11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6" y="1061656"/>
            <a:ext cx="3554373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1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401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System requirements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FE18E4-2BBE-CFEC-F170-A8369F795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78765"/>
              </p:ext>
            </p:extLst>
          </p:nvPr>
        </p:nvGraphicFramePr>
        <p:xfrm>
          <a:off x="1540933" y="1249893"/>
          <a:ext cx="9110133" cy="4922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4338">
                  <a:extLst>
                    <a:ext uri="{9D8B030D-6E8A-4147-A177-3AD203B41FA5}">
                      <a16:colId xmlns:a16="http://schemas.microsoft.com/office/drawing/2014/main" val="2327044432"/>
                    </a:ext>
                  </a:extLst>
                </a:gridCol>
                <a:gridCol w="8015795">
                  <a:extLst>
                    <a:ext uri="{9D8B030D-6E8A-4147-A177-3AD203B41FA5}">
                      <a16:colId xmlns:a16="http://schemas.microsoft.com/office/drawing/2014/main" val="3419736130"/>
                    </a:ext>
                  </a:extLst>
                </a:gridCol>
              </a:tblGrid>
              <a:tr h="4242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Identifier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story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2047988059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REQ-1: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create my account.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818934487"/>
                  </a:ext>
                </a:extLst>
              </a:tr>
              <a:tr h="468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REQ-2: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login an account.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2502098722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REQ-3: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change my account’s password.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1905951187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REQ-4: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an admin I can remove a user.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2777386217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REQ-5: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an admin I can grant a user access to manage a room.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4240431123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REQ-6: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an admin I can disable a user’s access to manage a room.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836767437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REQ-7: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an admin I can create a room.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2913016825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REQ-8: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an admin I can remove a room.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3156571129"/>
                  </a:ext>
                </a:extLst>
              </a:tr>
              <a:tr h="318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REQ-9: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browse all room in the house.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1395441406"/>
                  </a:ext>
                </a:extLst>
              </a:tr>
              <a:tr h="3711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REQ-10: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find all room I have access to control.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479462450"/>
                  </a:ext>
                </a:extLst>
              </a:tr>
              <a:tr h="3711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REQ-11: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browse commands in a room.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3654143404"/>
                  </a:ext>
                </a:extLst>
              </a:tr>
              <a:tr h="3711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REQ-12: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add, remove, or change meaning of commands in a room I have access.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18793140"/>
                  </a:ext>
                </a:extLst>
              </a:tr>
              <a:tr h="3711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REQ-13: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 a user I can see the history of a command’s modification.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2087" marR="12087" marT="0" marB="0"/>
                </a:tc>
                <a:extLst>
                  <a:ext uri="{0D108BD9-81ED-4DB2-BD59-A6C34878D82A}">
                    <a16:rowId xmlns:a16="http://schemas.microsoft.com/office/drawing/2014/main" val="1062772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68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401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System requirements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5E0AB1-D31D-11E2-67FD-CF9F8DF0D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06473"/>
              </p:ext>
            </p:extLst>
          </p:nvPr>
        </p:nvGraphicFramePr>
        <p:xfrm>
          <a:off x="1710267" y="1048045"/>
          <a:ext cx="8771466" cy="4743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8682">
                  <a:extLst>
                    <a:ext uri="{9D8B030D-6E8A-4147-A177-3AD203B41FA5}">
                      <a16:colId xmlns:a16="http://schemas.microsoft.com/office/drawing/2014/main" val="3024604073"/>
                    </a:ext>
                  </a:extLst>
                </a:gridCol>
                <a:gridCol w="2677051">
                  <a:extLst>
                    <a:ext uri="{9D8B030D-6E8A-4147-A177-3AD203B41FA5}">
                      <a16:colId xmlns:a16="http://schemas.microsoft.com/office/drawing/2014/main" val="910179816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213977252"/>
                    </a:ext>
                  </a:extLst>
                </a:gridCol>
                <a:gridCol w="2446866">
                  <a:extLst>
                    <a:ext uri="{9D8B030D-6E8A-4147-A177-3AD203B41FA5}">
                      <a16:colId xmlns:a16="http://schemas.microsoft.com/office/drawing/2014/main" val="1806618459"/>
                    </a:ext>
                  </a:extLst>
                </a:gridCol>
              </a:tblGrid>
              <a:tr h="178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Initiator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Initiator’s Goal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Participants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Usecase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740347772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Admin, 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Login (UC-1)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3419953925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 up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Sign up (UC-2)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950103508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User, 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Change password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Change password (UC-3)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309002861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Grant a user’s access to a room or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Grant access (UC-4)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1673020459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Disable a user’s access to a room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Disable access (UC-5)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3843664773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Delete a 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Delete user (UC-6)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1759701786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 room (UC-7)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95025395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Delete a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Delete room (UC-8)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1661210239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Browse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Browse room (UC-9)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3210458728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Find room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Find room (UC-10)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623371578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Browse commands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Browse commands (UC-11)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1285134781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Add command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Add command (UC-12)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736789347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Remove command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Remove command (UC-13)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323995791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Change meaning of command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Modify command (UC-14)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263990566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Show changelog of a command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Show changelog (UC-15)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30" marR="45730" marT="0" marB="0"/>
                </a:tc>
                <a:extLst>
                  <a:ext uri="{0D108BD9-81ED-4DB2-BD59-A6C34878D82A}">
                    <a16:rowId xmlns:a16="http://schemas.microsoft.com/office/drawing/2014/main" val="341531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6A0705-7CA7-AE6E-899E-4F2E4576498D}"/>
              </a:ext>
            </a:extLst>
          </p:cNvPr>
          <p:cNvSpPr txBox="1"/>
          <p:nvPr/>
        </p:nvSpPr>
        <p:spPr>
          <a:xfrm>
            <a:off x="3427641" y="5935502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kern="10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</a:t>
            </a:r>
            <a:r>
              <a:rPr lang="en-US" sz="1800" i="1" kern="10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2.1 Deriving use cases from 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3582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401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2. System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A0705-7CA7-AE6E-899E-4F2E4576498D}"/>
              </a:ext>
            </a:extLst>
          </p:cNvPr>
          <p:cNvSpPr txBox="1"/>
          <p:nvPr/>
        </p:nvSpPr>
        <p:spPr>
          <a:xfrm>
            <a:off x="3042953" y="5935502"/>
            <a:ext cx="610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kern="10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2.2 Traceability Matrix: System requirements to Use cases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9654C5-CD20-37B8-88B8-968847DA2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724361"/>
              </p:ext>
            </p:extLst>
          </p:nvPr>
        </p:nvGraphicFramePr>
        <p:xfrm>
          <a:off x="838198" y="1061656"/>
          <a:ext cx="10515604" cy="4729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5143">
                  <a:extLst>
                    <a:ext uri="{9D8B030D-6E8A-4147-A177-3AD203B41FA5}">
                      <a16:colId xmlns:a16="http://schemas.microsoft.com/office/drawing/2014/main" val="148265190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2397619944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2155762552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2893895658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3941666648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3865235199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4281828677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1060253764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1415797114"/>
                    </a:ext>
                  </a:extLst>
                </a:gridCol>
                <a:gridCol w="607802">
                  <a:extLst>
                    <a:ext uri="{9D8B030D-6E8A-4147-A177-3AD203B41FA5}">
                      <a16:colId xmlns:a16="http://schemas.microsoft.com/office/drawing/2014/main" val="857120870"/>
                    </a:ext>
                  </a:extLst>
                </a:gridCol>
                <a:gridCol w="733989">
                  <a:extLst>
                    <a:ext uri="{9D8B030D-6E8A-4147-A177-3AD203B41FA5}">
                      <a16:colId xmlns:a16="http://schemas.microsoft.com/office/drawing/2014/main" val="3210914393"/>
                    </a:ext>
                  </a:extLst>
                </a:gridCol>
                <a:gridCol w="733989">
                  <a:extLst>
                    <a:ext uri="{9D8B030D-6E8A-4147-A177-3AD203B41FA5}">
                      <a16:colId xmlns:a16="http://schemas.microsoft.com/office/drawing/2014/main" val="3566552525"/>
                    </a:ext>
                  </a:extLst>
                </a:gridCol>
                <a:gridCol w="733989">
                  <a:extLst>
                    <a:ext uri="{9D8B030D-6E8A-4147-A177-3AD203B41FA5}">
                      <a16:colId xmlns:a16="http://schemas.microsoft.com/office/drawing/2014/main" val="2839878333"/>
                    </a:ext>
                  </a:extLst>
                </a:gridCol>
                <a:gridCol w="733989">
                  <a:extLst>
                    <a:ext uri="{9D8B030D-6E8A-4147-A177-3AD203B41FA5}">
                      <a16:colId xmlns:a16="http://schemas.microsoft.com/office/drawing/2014/main" val="2966951471"/>
                    </a:ext>
                  </a:extLst>
                </a:gridCol>
                <a:gridCol w="740298">
                  <a:extLst>
                    <a:ext uri="{9D8B030D-6E8A-4147-A177-3AD203B41FA5}">
                      <a16:colId xmlns:a16="http://schemas.microsoft.com/office/drawing/2014/main" val="468482648"/>
                    </a:ext>
                  </a:extLst>
                </a:gridCol>
                <a:gridCol w="733989">
                  <a:extLst>
                    <a:ext uri="{9D8B030D-6E8A-4147-A177-3AD203B41FA5}">
                      <a16:colId xmlns:a16="http://schemas.microsoft.com/office/drawing/2014/main" val="4027656537"/>
                    </a:ext>
                  </a:extLst>
                </a:gridCol>
              </a:tblGrid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917090698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4262454196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3227723799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3281788192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1202350186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2812147183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1738834962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462631933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2691434201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2206058205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560803478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1451942367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REQ-12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509388558"/>
                  </a:ext>
                </a:extLst>
              </a:tr>
              <a:tr h="3378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REQ-13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593" marR="59593" marT="0" marB="0"/>
                </a:tc>
                <a:extLst>
                  <a:ext uri="{0D108BD9-81ED-4DB2-BD59-A6C34878D82A}">
                    <a16:rowId xmlns:a16="http://schemas.microsoft.com/office/drawing/2014/main" val="25800080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88C12BC-19B4-5BD2-4638-1AA4AB0D2CD0}"/>
              </a:ext>
            </a:extLst>
          </p:cNvPr>
          <p:cNvSpPr txBox="1"/>
          <p:nvPr/>
        </p:nvSpPr>
        <p:spPr>
          <a:xfrm>
            <a:off x="542155" y="10087154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6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56FF4-5522-6C28-19B6-CAFE8F7A47E9}"/>
              </a:ext>
            </a:extLst>
          </p:cNvPr>
          <p:cNvSpPr txBox="1"/>
          <p:nvPr/>
        </p:nvSpPr>
        <p:spPr>
          <a:xfrm>
            <a:off x="542155" y="908179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E365F4D-E00E-9258-3EE0-7BF0D171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07852"/>
            <a:ext cx="2810934" cy="57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94A2C-19A6-D1E9-4C76-2ACA36D27EB8}"/>
              </a:ext>
            </a:extLst>
          </p:cNvPr>
          <p:cNvSpPr txBox="1"/>
          <p:nvPr/>
        </p:nvSpPr>
        <p:spPr>
          <a:xfrm>
            <a:off x="542155" y="806578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02F5A21-0B9A-BB14-CC71-DCE264BAF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1" y="719084"/>
            <a:ext cx="5448720" cy="56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3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17">
            <a:extLst>
              <a:ext uri="{FF2B5EF4-FFF2-40B4-BE49-F238E27FC236}">
                <a16:creationId xmlns:a16="http://schemas.microsoft.com/office/drawing/2014/main" id="{94DA3134-62CF-4B62-B64C-98F9E9FB58F2}"/>
              </a:ext>
            </a:extLst>
          </p:cNvPr>
          <p:cNvGrpSpPr/>
          <p:nvPr/>
        </p:nvGrpSpPr>
        <p:grpSpPr>
          <a:xfrm>
            <a:off x="6496050" y="217854"/>
            <a:ext cx="5286375" cy="6422291"/>
            <a:chOff x="5463177" y="4131209"/>
            <a:chExt cx="563250" cy="684279"/>
          </a:xfrm>
        </p:grpSpPr>
        <p:sp>
          <p:nvSpPr>
            <p:cNvPr id="6" name="Google Shape;1185;p46">
              <a:extLst>
                <a:ext uri="{FF2B5EF4-FFF2-40B4-BE49-F238E27FC236}">
                  <a16:creationId xmlns:a16="http://schemas.microsoft.com/office/drawing/2014/main" id="{B6E48488-2BF6-40A3-805F-FE5D1F4E4978}"/>
                </a:ext>
              </a:extLst>
            </p:cNvPr>
            <p:cNvSpPr/>
            <p:nvPr/>
          </p:nvSpPr>
          <p:spPr>
            <a:xfrm>
              <a:off x="5772698" y="4131209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2518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86;p46">
              <a:extLst>
                <a:ext uri="{FF2B5EF4-FFF2-40B4-BE49-F238E27FC236}">
                  <a16:creationId xmlns:a16="http://schemas.microsoft.com/office/drawing/2014/main" id="{5DB0A9A4-2CDE-41C6-B758-CB3820875C3A}"/>
                </a:ext>
              </a:extLst>
            </p:cNvPr>
            <p:cNvSpPr/>
            <p:nvPr/>
          </p:nvSpPr>
          <p:spPr>
            <a:xfrm>
              <a:off x="5892718" y="4319899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87;p46">
              <a:extLst>
                <a:ext uri="{FF2B5EF4-FFF2-40B4-BE49-F238E27FC236}">
                  <a16:creationId xmlns:a16="http://schemas.microsoft.com/office/drawing/2014/main" id="{306C91C5-625B-42DA-B914-5C299D97D859}"/>
                </a:ext>
              </a:extLst>
            </p:cNvPr>
            <p:cNvSpPr/>
            <p:nvPr/>
          </p:nvSpPr>
          <p:spPr>
            <a:xfrm>
              <a:off x="5831985" y="4228086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88;p46">
              <a:extLst>
                <a:ext uri="{FF2B5EF4-FFF2-40B4-BE49-F238E27FC236}">
                  <a16:creationId xmlns:a16="http://schemas.microsoft.com/office/drawing/2014/main" id="{C05BA8D4-3F58-4177-8FAC-3513C1D68F46}"/>
                </a:ext>
              </a:extLst>
            </p:cNvPr>
            <p:cNvSpPr/>
            <p:nvPr/>
          </p:nvSpPr>
          <p:spPr>
            <a:xfrm>
              <a:off x="5966466" y="4416726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89;p46">
              <a:extLst>
                <a:ext uri="{FF2B5EF4-FFF2-40B4-BE49-F238E27FC236}">
                  <a16:creationId xmlns:a16="http://schemas.microsoft.com/office/drawing/2014/main" id="{68D87F0A-81CA-48F7-877A-84B6833DC2D3}"/>
                </a:ext>
              </a:extLst>
            </p:cNvPr>
            <p:cNvSpPr/>
            <p:nvPr/>
          </p:nvSpPr>
          <p:spPr>
            <a:xfrm>
              <a:off x="5785640" y="4401007"/>
              <a:ext cx="215804" cy="237058"/>
            </a:xfrm>
            <a:custGeom>
              <a:avLst/>
              <a:gdLst/>
              <a:ahLst/>
              <a:cxnLst/>
              <a:rect l="l" t="t" r="r" b="b"/>
              <a:pathLst>
                <a:path w="2158040" h="2370577" extrusionOk="0">
                  <a:moveTo>
                    <a:pt x="0" y="0"/>
                  </a:moveTo>
                  <a:lnTo>
                    <a:pt x="2158041" y="1246184"/>
                  </a:lnTo>
                  <a:lnTo>
                    <a:pt x="2158041" y="2370577"/>
                  </a:lnTo>
                  <a:lnTo>
                    <a:pt x="190714" y="1233860"/>
                  </a:lnTo>
                  <a:lnTo>
                    <a:pt x="725" y="129620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90;p46">
              <a:extLst>
                <a:ext uri="{FF2B5EF4-FFF2-40B4-BE49-F238E27FC236}">
                  <a16:creationId xmlns:a16="http://schemas.microsoft.com/office/drawing/2014/main" id="{55ECF324-BC6B-4A87-B13A-FE18AB0BCB2E}"/>
                </a:ext>
              </a:extLst>
            </p:cNvPr>
            <p:cNvSpPr/>
            <p:nvPr/>
          </p:nvSpPr>
          <p:spPr>
            <a:xfrm>
              <a:off x="5804945" y="4438611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245100" y="252893"/>
                  </a:moveTo>
                  <a:cubicBezTo>
                    <a:pt x="245100" y="345687"/>
                    <a:pt x="189989" y="389183"/>
                    <a:pt x="122550" y="350036"/>
                  </a:cubicBezTo>
                  <a:cubicBezTo>
                    <a:pt x="55111" y="310889"/>
                    <a:pt x="0" y="204322"/>
                    <a:pt x="0" y="111529"/>
                  </a:cubicBezTo>
                  <a:cubicBezTo>
                    <a:pt x="0" y="18735"/>
                    <a:pt x="55111" y="-24761"/>
                    <a:pt x="122550" y="14386"/>
                  </a:cubicBezTo>
                  <a:cubicBezTo>
                    <a:pt x="189989" y="52808"/>
                    <a:pt x="245100" y="160100"/>
                    <a:pt x="245100" y="252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91;p46">
              <a:extLst>
                <a:ext uri="{FF2B5EF4-FFF2-40B4-BE49-F238E27FC236}">
                  <a16:creationId xmlns:a16="http://schemas.microsoft.com/office/drawing/2014/main" id="{F4252566-1AE9-4D75-A102-83FCBC80D34A}"/>
                </a:ext>
              </a:extLst>
            </p:cNvPr>
            <p:cNvSpPr/>
            <p:nvPr/>
          </p:nvSpPr>
          <p:spPr>
            <a:xfrm>
              <a:off x="5840951" y="4460215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0" y="0"/>
                  </a:moveTo>
                  <a:lnTo>
                    <a:pt x="472796" y="273305"/>
                  </a:lnTo>
                  <a:lnTo>
                    <a:pt x="472796" y="37189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92;p46">
              <a:extLst>
                <a:ext uri="{FF2B5EF4-FFF2-40B4-BE49-F238E27FC236}">
                  <a16:creationId xmlns:a16="http://schemas.microsoft.com/office/drawing/2014/main" id="{1A7141B1-887F-431D-9E7C-FA3990B86E44}"/>
                </a:ext>
              </a:extLst>
            </p:cNvPr>
            <p:cNvSpPr/>
            <p:nvPr/>
          </p:nvSpPr>
          <p:spPr>
            <a:xfrm>
              <a:off x="5840951" y="4479951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2" h="914158" extrusionOk="0">
                  <a:moveTo>
                    <a:pt x="0" y="0"/>
                  </a:moveTo>
                  <a:lnTo>
                    <a:pt x="1411863" y="815566"/>
                  </a:lnTo>
                  <a:lnTo>
                    <a:pt x="1411863" y="914158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93;p46">
              <a:extLst>
                <a:ext uri="{FF2B5EF4-FFF2-40B4-BE49-F238E27FC236}">
                  <a16:creationId xmlns:a16="http://schemas.microsoft.com/office/drawing/2014/main" id="{2F8185B3-F3A3-442D-9DE5-79417FE2118B}"/>
                </a:ext>
              </a:extLst>
            </p:cNvPr>
            <p:cNvSpPr/>
            <p:nvPr/>
          </p:nvSpPr>
          <p:spPr>
            <a:xfrm>
              <a:off x="5840951" y="4499615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0" y="0"/>
                  </a:moveTo>
                  <a:lnTo>
                    <a:pt x="1104400" y="637953"/>
                  </a:lnTo>
                  <a:lnTo>
                    <a:pt x="1104400" y="736546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94;p46">
              <a:extLst>
                <a:ext uri="{FF2B5EF4-FFF2-40B4-BE49-F238E27FC236}">
                  <a16:creationId xmlns:a16="http://schemas.microsoft.com/office/drawing/2014/main" id="{F5726B22-6D59-4125-847C-77D98E96C079}"/>
                </a:ext>
              </a:extLst>
            </p:cNvPr>
            <p:cNvSpPr/>
            <p:nvPr/>
          </p:nvSpPr>
          <p:spPr>
            <a:xfrm>
              <a:off x="5629325" y="4251434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95;p46">
              <a:extLst>
                <a:ext uri="{FF2B5EF4-FFF2-40B4-BE49-F238E27FC236}">
                  <a16:creationId xmlns:a16="http://schemas.microsoft.com/office/drawing/2014/main" id="{5D3B23EC-87A4-4D69-ADB7-B041BF369898}"/>
                </a:ext>
              </a:extLst>
            </p:cNvPr>
            <p:cNvSpPr/>
            <p:nvPr/>
          </p:nvSpPr>
          <p:spPr>
            <a:xfrm>
              <a:off x="5641255" y="4384669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96;p46">
              <a:extLst>
                <a:ext uri="{FF2B5EF4-FFF2-40B4-BE49-F238E27FC236}">
                  <a16:creationId xmlns:a16="http://schemas.microsoft.com/office/drawing/2014/main" id="{8612B508-D1CA-44B7-B43F-06548A024F0E}"/>
                </a:ext>
              </a:extLst>
            </p:cNvPr>
            <p:cNvSpPr/>
            <p:nvPr/>
          </p:nvSpPr>
          <p:spPr>
            <a:xfrm>
              <a:off x="5648051" y="4407731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97;p46">
              <a:extLst>
                <a:ext uri="{FF2B5EF4-FFF2-40B4-BE49-F238E27FC236}">
                  <a16:creationId xmlns:a16="http://schemas.microsoft.com/office/drawing/2014/main" id="{376A0B79-C6B6-4C62-BFB0-72EC2C968966}"/>
                </a:ext>
              </a:extLst>
            </p:cNvPr>
            <p:cNvSpPr/>
            <p:nvPr/>
          </p:nvSpPr>
          <p:spPr>
            <a:xfrm>
              <a:off x="5599103" y="4399272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3" y="487890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3" y="739446"/>
                  </a:lnTo>
                  <a:lnTo>
                    <a:pt x="845523" y="4878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98;p46">
              <a:extLst>
                <a:ext uri="{FF2B5EF4-FFF2-40B4-BE49-F238E27FC236}">
                  <a16:creationId xmlns:a16="http://schemas.microsoft.com/office/drawing/2014/main" id="{BB918B32-1F06-45A7-B2D6-01C4199F4308}"/>
                </a:ext>
              </a:extLst>
            </p:cNvPr>
            <p:cNvSpPr/>
            <p:nvPr/>
          </p:nvSpPr>
          <p:spPr>
            <a:xfrm>
              <a:off x="5675670" y="4310105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8" y="296079"/>
                  </a:moveTo>
                  <a:cubicBezTo>
                    <a:pt x="281358" y="404821"/>
                    <a:pt x="218270" y="456292"/>
                    <a:pt x="140679" y="411345"/>
                  </a:cubicBezTo>
                  <a:cubicBezTo>
                    <a:pt x="63088" y="366399"/>
                    <a:pt x="0" y="240983"/>
                    <a:pt x="0" y="131516"/>
                  </a:cubicBezTo>
                  <a:cubicBezTo>
                    <a:pt x="0" y="22774"/>
                    <a:pt x="63088" y="-28698"/>
                    <a:pt x="140679" y="16249"/>
                  </a:cubicBezTo>
                  <a:cubicBezTo>
                    <a:pt x="218270" y="62646"/>
                    <a:pt x="281358" y="187337"/>
                    <a:pt x="281358" y="29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199;p46">
              <a:extLst>
                <a:ext uri="{FF2B5EF4-FFF2-40B4-BE49-F238E27FC236}">
                  <a16:creationId xmlns:a16="http://schemas.microsoft.com/office/drawing/2014/main" id="{4ADC369B-8C3E-49E9-96FA-C4255149FD69}"/>
                </a:ext>
              </a:extLst>
            </p:cNvPr>
            <p:cNvSpPr/>
            <p:nvPr/>
          </p:nvSpPr>
          <p:spPr>
            <a:xfrm>
              <a:off x="5665014" y="4356952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3" h="505969" extrusionOk="0">
                  <a:moveTo>
                    <a:pt x="247552" y="29290"/>
                  </a:moveTo>
                  <a:cubicBezTo>
                    <a:pt x="122101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1"/>
                  </a:lnTo>
                  <a:cubicBezTo>
                    <a:pt x="477424" y="514280"/>
                    <a:pt x="497728" y="502680"/>
                    <a:pt x="494827" y="471507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00;p46">
              <a:extLst>
                <a:ext uri="{FF2B5EF4-FFF2-40B4-BE49-F238E27FC236}">
                  <a16:creationId xmlns:a16="http://schemas.microsoft.com/office/drawing/2014/main" id="{5FEAC813-B7F9-44E8-BF7B-76C72C16140A}"/>
                </a:ext>
              </a:extLst>
            </p:cNvPr>
            <p:cNvSpPr/>
            <p:nvPr/>
          </p:nvSpPr>
          <p:spPr>
            <a:xfrm>
              <a:off x="5713411" y="4520290"/>
              <a:ext cx="121535" cy="295198"/>
            </a:xfrm>
            <a:custGeom>
              <a:avLst/>
              <a:gdLst/>
              <a:ahLst/>
              <a:cxnLst/>
              <a:rect l="l" t="t" r="r" b="b"/>
              <a:pathLst>
                <a:path w="1215347" h="2951984" extrusionOk="0">
                  <a:moveTo>
                    <a:pt x="0" y="0"/>
                  </a:moveTo>
                  <a:lnTo>
                    <a:pt x="1215348" y="701024"/>
                  </a:lnTo>
                  <a:lnTo>
                    <a:pt x="1215348" y="2951985"/>
                  </a:lnTo>
                  <a:lnTo>
                    <a:pt x="0" y="225096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01;p46">
              <a:extLst>
                <a:ext uri="{FF2B5EF4-FFF2-40B4-BE49-F238E27FC236}">
                  <a16:creationId xmlns:a16="http://schemas.microsoft.com/office/drawing/2014/main" id="{2E038C06-68E7-492C-A4E0-088F58B7DB77}"/>
                </a:ext>
              </a:extLst>
            </p:cNvPr>
            <p:cNvSpPr/>
            <p:nvPr/>
          </p:nvSpPr>
          <p:spPr>
            <a:xfrm>
              <a:off x="5725269" y="4653526"/>
              <a:ext cx="97605" cy="66188"/>
            </a:xfrm>
            <a:custGeom>
              <a:avLst/>
              <a:gdLst/>
              <a:ahLst/>
              <a:cxnLst/>
              <a:rect l="l" t="t" r="r" b="b"/>
              <a:pathLst>
                <a:path w="976049" h="661876" extrusionOk="0">
                  <a:moveTo>
                    <a:pt x="0" y="0"/>
                  </a:moveTo>
                  <a:lnTo>
                    <a:pt x="976049" y="563284"/>
                  </a:lnTo>
                  <a:lnTo>
                    <a:pt x="976049" y="66187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02;p46">
              <a:extLst>
                <a:ext uri="{FF2B5EF4-FFF2-40B4-BE49-F238E27FC236}">
                  <a16:creationId xmlns:a16="http://schemas.microsoft.com/office/drawing/2014/main" id="{258EB422-E7EB-4DA8-9F5E-6EA020A99C30}"/>
                </a:ext>
              </a:extLst>
            </p:cNvPr>
            <p:cNvSpPr/>
            <p:nvPr/>
          </p:nvSpPr>
          <p:spPr>
            <a:xfrm>
              <a:off x="5732065" y="4676587"/>
              <a:ext cx="83900" cy="58286"/>
            </a:xfrm>
            <a:custGeom>
              <a:avLst/>
              <a:gdLst/>
              <a:ahLst/>
              <a:cxnLst/>
              <a:rect l="l" t="t" r="r" b="b"/>
              <a:pathLst>
                <a:path w="838996" h="582857" extrusionOk="0">
                  <a:moveTo>
                    <a:pt x="0" y="0"/>
                  </a:moveTo>
                  <a:lnTo>
                    <a:pt x="838996" y="484265"/>
                  </a:lnTo>
                  <a:lnTo>
                    <a:pt x="838996" y="582857"/>
                  </a:lnTo>
                  <a:lnTo>
                    <a:pt x="0" y="98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03;p46">
              <a:extLst>
                <a:ext uri="{FF2B5EF4-FFF2-40B4-BE49-F238E27FC236}">
                  <a16:creationId xmlns:a16="http://schemas.microsoft.com/office/drawing/2014/main" id="{83C98535-10FA-4662-96D6-CE273EBE63DE}"/>
                </a:ext>
              </a:extLst>
            </p:cNvPr>
            <p:cNvSpPr/>
            <p:nvPr/>
          </p:nvSpPr>
          <p:spPr>
            <a:xfrm>
              <a:off x="5780290" y="4724156"/>
              <a:ext cx="84552" cy="73945"/>
            </a:xfrm>
            <a:custGeom>
              <a:avLst/>
              <a:gdLst/>
              <a:ahLst/>
              <a:cxnLst/>
              <a:rect l="l" t="t" r="r" b="b"/>
              <a:pathLst>
                <a:path w="845522" h="739446" extrusionOk="0">
                  <a:moveTo>
                    <a:pt x="845522" y="487889"/>
                  </a:moveTo>
                  <a:lnTo>
                    <a:pt x="0" y="0"/>
                  </a:lnTo>
                  <a:lnTo>
                    <a:pt x="0" y="251557"/>
                  </a:lnTo>
                  <a:lnTo>
                    <a:pt x="845522" y="739446"/>
                  </a:lnTo>
                  <a:lnTo>
                    <a:pt x="845522" y="4878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04;p46">
              <a:extLst>
                <a:ext uri="{FF2B5EF4-FFF2-40B4-BE49-F238E27FC236}">
                  <a16:creationId xmlns:a16="http://schemas.microsoft.com/office/drawing/2014/main" id="{16AA7CAF-E283-40FC-BAC1-B90A14CA1BD2}"/>
                </a:ext>
              </a:extLst>
            </p:cNvPr>
            <p:cNvSpPr/>
            <p:nvPr/>
          </p:nvSpPr>
          <p:spPr>
            <a:xfrm>
              <a:off x="5759684" y="4578962"/>
              <a:ext cx="28136" cy="42759"/>
            </a:xfrm>
            <a:custGeom>
              <a:avLst/>
              <a:gdLst/>
              <a:ahLst/>
              <a:cxnLst/>
              <a:rect l="l" t="t" r="r" b="b"/>
              <a:pathLst>
                <a:path w="281357" h="427594" extrusionOk="0">
                  <a:moveTo>
                    <a:pt x="281357" y="296079"/>
                  </a:moveTo>
                  <a:cubicBezTo>
                    <a:pt x="281357" y="404821"/>
                    <a:pt x="218270" y="456292"/>
                    <a:pt x="140679" y="411345"/>
                  </a:cubicBezTo>
                  <a:cubicBezTo>
                    <a:pt x="63088" y="365674"/>
                    <a:pt x="0" y="240983"/>
                    <a:pt x="0" y="131516"/>
                  </a:cubicBezTo>
                  <a:cubicBezTo>
                    <a:pt x="0" y="22774"/>
                    <a:pt x="63088" y="-28697"/>
                    <a:pt x="140679" y="16249"/>
                  </a:cubicBezTo>
                  <a:cubicBezTo>
                    <a:pt x="218270" y="61921"/>
                    <a:pt x="281357" y="187337"/>
                    <a:pt x="281357" y="2960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05;p46">
              <a:extLst>
                <a:ext uri="{FF2B5EF4-FFF2-40B4-BE49-F238E27FC236}">
                  <a16:creationId xmlns:a16="http://schemas.microsoft.com/office/drawing/2014/main" id="{F3757F4B-1A03-474A-99B3-A66A9EA27C1A}"/>
                </a:ext>
              </a:extLst>
            </p:cNvPr>
            <p:cNvSpPr/>
            <p:nvPr/>
          </p:nvSpPr>
          <p:spPr>
            <a:xfrm>
              <a:off x="5749028" y="4625809"/>
              <a:ext cx="49510" cy="50597"/>
            </a:xfrm>
            <a:custGeom>
              <a:avLst/>
              <a:gdLst/>
              <a:ahLst/>
              <a:cxnLst/>
              <a:rect l="l" t="t" r="r" b="b"/>
              <a:pathLst>
                <a:path w="495104" h="505969" extrusionOk="0">
                  <a:moveTo>
                    <a:pt x="247552" y="29290"/>
                  </a:moveTo>
                  <a:cubicBezTo>
                    <a:pt x="122102" y="-43930"/>
                    <a:pt x="18405" y="24940"/>
                    <a:pt x="277" y="182254"/>
                  </a:cubicBezTo>
                  <a:cubicBezTo>
                    <a:pt x="-2624" y="209802"/>
                    <a:pt x="17680" y="246049"/>
                    <a:pt x="43060" y="260548"/>
                  </a:cubicBezTo>
                  <a:lnTo>
                    <a:pt x="452044" y="499780"/>
                  </a:lnTo>
                  <a:cubicBezTo>
                    <a:pt x="477424" y="514279"/>
                    <a:pt x="497728" y="502680"/>
                    <a:pt x="494828" y="471508"/>
                  </a:cubicBezTo>
                  <a:cubicBezTo>
                    <a:pt x="476699" y="292446"/>
                    <a:pt x="373003" y="102509"/>
                    <a:pt x="247552" y="292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06;p46">
              <a:extLst>
                <a:ext uri="{FF2B5EF4-FFF2-40B4-BE49-F238E27FC236}">
                  <a16:creationId xmlns:a16="http://schemas.microsoft.com/office/drawing/2014/main" id="{B52DF314-370A-43FB-8406-1FDA77AD4C02}"/>
                </a:ext>
              </a:extLst>
            </p:cNvPr>
            <p:cNvSpPr/>
            <p:nvPr/>
          </p:nvSpPr>
          <p:spPr>
            <a:xfrm>
              <a:off x="5463177" y="4376428"/>
              <a:ext cx="215876" cy="254239"/>
            </a:xfrm>
            <a:custGeom>
              <a:avLst/>
              <a:gdLst/>
              <a:ahLst/>
              <a:cxnLst/>
              <a:rect l="l" t="t" r="r" b="b"/>
              <a:pathLst>
                <a:path w="2158765" h="2542389" extrusionOk="0">
                  <a:moveTo>
                    <a:pt x="2158041" y="1246184"/>
                  </a:moveTo>
                  <a:lnTo>
                    <a:pt x="0" y="0"/>
                  </a:lnTo>
                  <a:lnTo>
                    <a:pt x="0" y="1124393"/>
                  </a:lnTo>
                  <a:lnTo>
                    <a:pt x="1968052" y="2260385"/>
                  </a:lnTo>
                  <a:lnTo>
                    <a:pt x="2158766" y="2542390"/>
                  </a:lnTo>
                  <a:lnTo>
                    <a:pt x="2158041" y="124618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07;p46">
              <a:extLst>
                <a:ext uri="{FF2B5EF4-FFF2-40B4-BE49-F238E27FC236}">
                  <a16:creationId xmlns:a16="http://schemas.microsoft.com/office/drawing/2014/main" id="{CE34C3EA-8A2C-4717-8D9D-4FCF432BEB8D}"/>
                </a:ext>
              </a:extLst>
            </p:cNvPr>
            <p:cNvSpPr/>
            <p:nvPr/>
          </p:nvSpPr>
          <p:spPr>
            <a:xfrm>
              <a:off x="5634603" y="4501867"/>
              <a:ext cx="24510" cy="36442"/>
            </a:xfrm>
            <a:custGeom>
              <a:avLst/>
              <a:gdLst/>
              <a:ahLst/>
              <a:cxnLst/>
              <a:rect l="l" t="t" r="r" b="b"/>
              <a:pathLst>
                <a:path w="245099" h="364422" extrusionOk="0">
                  <a:moveTo>
                    <a:pt x="0" y="111529"/>
                  </a:moveTo>
                  <a:cubicBezTo>
                    <a:pt x="0" y="204322"/>
                    <a:pt x="55111" y="310889"/>
                    <a:pt x="122550" y="350036"/>
                  </a:cubicBezTo>
                  <a:cubicBezTo>
                    <a:pt x="189989" y="389184"/>
                    <a:pt x="245100" y="345687"/>
                    <a:pt x="245100" y="252893"/>
                  </a:cubicBezTo>
                  <a:cubicBezTo>
                    <a:pt x="245100" y="160100"/>
                    <a:pt x="189989" y="53533"/>
                    <a:pt x="122550" y="14386"/>
                  </a:cubicBezTo>
                  <a:cubicBezTo>
                    <a:pt x="55111" y="-24761"/>
                    <a:pt x="0" y="18735"/>
                    <a:pt x="0" y="11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08;p46">
              <a:extLst>
                <a:ext uri="{FF2B5EF4-FFF2-40B4-BE49-F238E27FC236}">
                  <a16:creationId xmlns:a16="http://schemas.microsoft.com/office/drawing/2014/main" id="{94E449AA-E66D-41DC-B328-881072DF50B0}"/>
                </a:ext>
              </a:extLst>
            </p:cNvPr>
            <p:cNvSpPr/>
            <p:nvPr/>
          </p:nvSpPr>
          <p:spPr>
            <a:xfrm>
              <a:off x="5575895" y="4468818"/>
              <a:ext cx="47280" cy="37190"/>
            </a:xfrm>
            <a:custGeom>
              <a:avLst/>
              <a:gdLst/>
              <a:ahLst/>
              <a:cxnLst/>
              <a:rect l="l" t="t" r="r" b="b"/>
              <a:pathLst>
                <a:path w="472796" h="371897" extrusionOk="0">
                  <a:moveTo>
                    <a:pt x="472796" y="272580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472796" y="371898"/>
                  </a:lnTo>
                  <a:lnTo>
                    <a:pt x="472796" y="27258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09;p46">
              <a:extLst>
                <a:ext uri="{FF2B5EF4-FFF2-40B4-BE49-F238E27FC236}">
                  <a16:creationId xmlns:a16="http://schemas.microsoft.com/office/drawing/2014/main" id="{085979A9-817C-4A86-BDD0-CE6081DE6D77}"/>
                </a:ext>
              </a:extLst>
            </p:cNvPr>
            <p:cNvSpPr/>
            <p:nvPr/>
          </p:nvSpPr>
          <p:spPr>
            <a:xfrm>
              <a:off x="5482265" y="4434407"/>
              <a:ext cx="141186" cy="91416"/>
            </a:xfrm>
            <a:custGeom>
              <a:avLst/>
              <a:gdLst/>
              <a:ahLst/>
              <a:cxnLst/>
              <a:rect l="l" t="t" r="r" b="b"/>
              <a:pathLst>
                <a:path w="1411863" h="914158" extrusionOk="0">
                  <a:moveTo>
                    <a:pt x="1411863" y="815566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411863" y="914158"/>
                  </a:lnTo>
                  <a:lnTo>
                    <a:pt x="1411863" y="81556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10;p46">
              <a:extLst>
                <a:ext uri="{FF2B5EF4-FFF2-40B4-BE49-F238E27FC236}">
                  <a16:creationId xmlns:a16="http://schemas.microsoft.com/office/drawing/2014/main" id="{A7803154-28C9-41C8-962B-710E510F3611}"/>
                </a:ext>
              </a:extLst>
            </p:cNvPr>
            <p:cNvSpPr/>
            <p:nvPr/>
          </p:nvSpPr>
          <p:spPr>
            <a:xfrm>
              <a:off x="5512920" y="4471854"/>
              <a:ext cx="110440" cy="73655"/>
            </a:xfrm>
            <a:custGeom>
              <a:avLst/>
              <a:gdLst/>
              <a:ahLst/>
              <a:cxnLst/>
              <a:rect l="l" t="t" r="r" b="b"/>
              <a:pathLst>
                <a:path w="1104400" h="736546" extrusionOk="0">
                  <a:moveTo>
                    <a:pt x="1104401" y="637954"/>
                  </a:moveTo>
                  <a:lnTo>
                    <a:pt x="0" y="0"/>
                  </a:lnTo>
                  <a:lnTo>
                    <a:pt x="0" y="98593"/>
                  </a:lnTo>
                  <a:lnTo>
                    <a:pt x="1104401" y="736546"/>
                  </a:lnTo>
                  <a:lnTo>
                    <a:pt x="1104401" y="63795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11;p46">
              <a:extLst>
                <a:ext uri="{FF2B5EF4-FFF2-40B4-BE49-F238E27FC236}">
                  <a16:creationId xmlns:a16="http://schemas.microsoft.com/office/drawing/2014/main" id="{5CEFB509-FFAB-4D20-B8A8-0BB02FEF6E72}"/>
                </a:ext>
              </a:extLst>
            </p:cNvPr>
            <p:cNvSpPr/>
            <p:nvPr/>
          </p:nvSpPr>
          <p:spPr>
            <a:xfrm>
              <a:off x="5743778" y="4152173"/>
              <a:ext cx="253729" cy="260766"/>
            </a:xfrm>
            <a:custGeom>
              <a:avLst/>
              <a:gdLst/>
              <a:ahLst/>
              <a:cxnLst/>
              <a:rect l="l" t="t" r="r" b="b"/>
              <a:pathLst>
                <a:path w="2537293" h="2607659" extrusionOk="0">
                  <a:moveTo>
                    <a:pt x="2537293" y="719897"/>
                  </a:moveTo>
                  <a:cubicBezTo>
                    <a:pt x="1313243" y="13074"/>
                    <a:pt x="312539" y="850388"/>
                    <a:pt x="312539" y="2607660"/>
                  </a:cubicBezTo>
                  <a:lnTo>
                    <a:pt x="0" y="2427148"/>
                  </a:lnTo>
                  <a:cubicBezTo>
                    <a:pt x="725" y="442242"/>
                    <a:pt x="1132681" y="-523387"/>
                    <a:pt x="2537293" y="287104"/>
                  </a:cubicBezTo>
                  <a:lnTo>
                    <a:pt x="2537293" y="7198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12;p46">
              <a:extLst>
                <a:ext uri="{FF2B5EF4-FFF2-40B4-BE49-F238E27FC236}">
                  <a16:creationId xmlns:a16="http://schemas.microsoft.com/office/drawing/2014/main" id="{8EBE5667-76D5-4DC1-806B-D13127101C2B}"/>
                </a:ext>
              </a:extLst>
            </p:cNvPr>
            <p:cNvSpPr/>
            <p:nvPr/>
          </p:nvSpPr>
          <p:spPr>
            <a:xfrm>
              <a:off x="5863798" y="4340864"/>
              <a:ext cx="133282" cy="141143"/>
            </a:xfrm>
            <a:custGeom>
              <a:avLst/>
              <a:gdLst/>
              <a:ahLst/>
              <a:cxnLst/>
              <a:rect l="l" t="t" r="r" b="b"/>
              <a:pathLst>
                <a:path w="1332821" h="1411432" extrusionOk="0">
                  <a:moveTo>
                    <a:pt x="312539" y="1411432"/>
                  </a:moveTo>
                  <a:cubicBezTo>
                    <a:pt x="312539" y="631389"/>
                    <a:pt x="769382" y="262391"/>
                    <a:pt x="1332822" y="587167"/>
                  </a:cubicBezTo>
                  <a:lnTo>
                    <a:pt x="1332822" y="154374"/>
                  </a:lnTo>
                  <a:cubicBezTo>
                    <a:pt x="596797" y="-270445"/>
                    <a:pt x="0" y="211645"/>
                    <a:pt x="0" y="1230920"/>
                  </a:cubicBezTo>
                  <a:lnTo>
                    <a:pt x="312539" y="141143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13;p46">
              <a:extLst>
                <a:ext uri="{FF2B5EF4-FFF2-40B4-BE49-F238E27FC236}">
                  <a16:creationId xmlns:a16="http://schemas.microsoft.com/office/drawing/2014/main" id="{9CC9BF4E-0ABE-4CE1-A667-DACF7392DEB9}"/>
                </a:ext>
              </a:extLst>
            </p:cNvPr>
            <p:cNvSpPr/>
            <p:nvPr/>
          </p:nvSpPr>
          <p:spPr>
            <a:xfrm>
              <a:off x="5803065" y="4249051"/>
              <a:ext cx="194050" cy="197255"/>
            </a:xfrm>
            <a:custGeom>
              <a:avLst/>
              <a:gdLst/>
              <a:ahLst/>
              <a:cxnLst/>
              <a:rect l="l" t="t" r="r" b="b"/>
              <a:pathLst>
                <a:path w="1940495" h="1972554" extrusionOk="0">
                  <a:moveTo>
                    <a:pt x="312539" y="1972554"/>
                  </a:moveTo>
                  <a:cubicBezTo>
                    <a:pt x="312539" y="727095"/>
                    <a:pt x="1042038" y="138438"/>
                    <a:pt x="1940496" y="657500"/>
                  </a:cubicBezTo>
                  <a:lnTo>
                    <a:pt x="1940496" y="224707"/>
                  </a:lnTo>
                  <a:cubicBezTo>
                    <a:pt x="869453" y="-393673"/>
                    <a:pt x="0" y="308076"/>
                    <a:pt x="0" y="1792043"/>
                  </a:cubicBezTo>
                  <a:lnTo>
                    <a:pt x="312539" y="19725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14;p46">
              <a:extLst>
                <a:ext uri="{FF2B5EF4-FFF2-40B4-BE49-F238E27FC236}">
                  <a16:creationId xmlns:a16="http://schemas.microsoft.com/office/drawing/2014/main" id="{841F1B32-585C-4D8B-9E46-127F2162621E}"/>
                </a:ext>
              </a:extLst>
            </p:cNvPr>
            <p:cNvSpPr/>
            <p:nvPr/>
          </p:nvSpPr>
          <p:spPr>
            <a:xfrm>
              <a:off x="5937545" y="4437691"/>
              <a:ext cx="59317" cy="89179"/>
            </a:xfrm>
            <a:custGeom>
              <a:avLst/>
              <a:gdLst/>
              <a:ahLst/>
              <a:cxnLst/>
              <a:rect l="l" t="t" r="r" b="b"/>
              <a:pathLst>
                <a:path w="593170" h="891788" extrusionOk="0">
                  <a:moveTo>
                    <a:pt x="296586" y="857302"/>
                  </a:moveTo>
                  <a:cubicBezTo>
                    <a:pt x="460469" y="952270"/>
                    <a:pt x="593171" y="844253"/>
                    <a:pt x="593171" y="617344"/>
                  </a:cubicBezTo>
                  <a:cubicBezTo>
                    <a:pt x="593171" y="390436"/>
                    <a:pt x="460469" y="129455"/>
                    <a:pt x="296586" y="34487"/>
                  </a:cubicBezTo>
                  <a:cubicBezTo>
                    <a:pt x="132702" y="-60481"/>
                    <a:pt x="0" y="47536"/>
                    <a:pt x="0" y="274444"/>
                  </a:cubicBezTo>
                  <a:cubicBezTo>
                    <a:pt x="0" y="502078"/>
                    <a:pt x="132702" y="762334"/>
                    <a:pt x="296586" y="8573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15;p46">
              <a:extLst>
                <a:ext uri="{FF2B5EF4-FFF2-40B4-BE49-F238E27FC236}">
                  <a16:creationId xmlns:a16="http://schemas.microsoft.com/office/drawing/2014/main" id="{23F4E95D-931B-4DBC-B91F-25BD1F666C37}"/>
                </a:ext>
              </a:extLst>
            </p:cNvPr>
            <p:cNvSpPr/>
            <p:nvPr/>
          </p:nvSpPr>
          <p:spPr>
            <a:xfrm>
              <a:off x="5871100" y="4613443"/>
              <a:ext cx="60622" cy="82637"/>
            </a:xfrm>
            <a:custGeom>
              <a:avLst/>
              <a:gdLst/>
              <a:ahLst/>
              <a:cxnLst/>
              <a:rect l="l" t="t" r="r" b="b"/>
              <a:pathLst>
                <a:path w="606224" h="826367" extrusionOk="0">
                  <a:moveTo>
                    <a:pt x="303112" y="10476"/>
                  </a:moveTo>
                  <a:cubicBezTo>
                    <a:pt x="346621" y="35124"/>
                    <a:pt x="381428" y="96019"/>
                    <a:pt x="381428" y="146041"/>
                  </a:cubicBezTo>
                  <a:lnTo>
                    <a:pt x="381428" y="367150"/>
                  </a:lnTo>
                  <a:lnTo>
                    <a:pt x="527908" y="451243"/>
                  </a:lnTo>
                  <a:cubicBezTo>
                    <a:pt x="571417" y="475892"/>
                    <a:pt x="606224" y="536787"/>
                    <a:pt x="606224" y="587533"/>
                  </a:cubicBezTo>
                  <a:cubicBezTo>
                    <a:pt x="606224" y="637555"/>
                    <a:pt x="571417" y="657853"/>
                    <a:pt x="527908" y="633205"/>
                  </a:cubicBezTo>
                  <a:lnTo>
                    <a:pt x="381428" y="549111"/>
                  </a:lnTo>
                  <a:lnTo>
                    <a:pt x="381428" y="770220"/>
                  </a:lnTo>
                  <a:cubicBezTo>
                    <a:pt x="381428" y="820242"/>
                    <a:pt x="346621" y="840540"/>
                    <a:pt x="303112" y="815892"/>
                  </a:cubicBezTo>
                  <a:cubicBezTo>
                    <a:pt x="259603" y="791244"/>
                    <a:pt x="224796" y="730348"/>
                    <a:pt x="224796" y="679602"/>
                  </a:cubicBezTo>
                  <a:lnTo>
                    <a:pt x="224796" y="458493"/>
                  </a:lnTo>
                  <a:lnTo>
                    <a:pt x="78316" y="374399"/>
                  </a:lnTo>
                  <a:cubicBezTo>
                    <a:pt x="34807" y="349751"/>
                    <a:pt x="0" y="288855"/>
                    <a:pt x="0" y="238834"/>
                  </a:cubicBezTo>
                  <a:cubicBezTo>
                    <a:pt x="0" y="188812"/>
                    <a:pt x="34807" y="168514"/>
                    <a:pt x="78316" y="193162"/>
                  </a:cubicBezTo>
                  <a:lnTo>
                    <a:pt x="224796" y="277256"/>
                  </a:lnTo>
                  <a:lnTo>
                    <a:pt x="224796" y="56147"/>
                  </a:lnTo>
                  <a:cubicBezTo>
                    <a:pt x="224796" y="6126"/>
                    <a:pt x="259603" y="-14173"/>
                    <a:pt x="303112" y="104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16;p46">
              <a:extLst>
                <a:ext uri="{FF2B5EF4-FFF2-40B4-BE49-F238E27FC236}">
                  <a16:creationId xmlns:a16="http://schemas.microsoft.com/office/drawing/2014/main" id="{057BEEC6-3CFF-4357-A94D-174C92E79A90}"/>
                </a:ext>
              </a:extLst>
            </p:cNvPr>
            <p:cNvSpPr/>
            <p:nvPr/>
          </p:nvSpPr>
          <p:spPr>
            <a:xfrm>
              <a:off x="5535048" y="4299581"/>
              <a:ext cx="43791" cy="93261"/>
            </a:xfrm>
            <a:custGeom>
              <a:avLst/>
              <a:gdLst/>
              <a:ahLst/>
              <a:cxnLst/>
              <a:rect l="l" t="t" r="r" b="b"/>
              <a:pathLst>
                <a:path w="437910" h="932608" extrusionOk="0">
                  <a:moveTo>
                    <a:pt x="218230" y="0"/>
                  </a:moveTo>
                  <a:lnTo>
                    <a:pt x="419821" y="395821"/>
                  </a:lnTo>
                  <a:cubicBezTo>
                    <a:pt x="447377" y="450192"/>
                    <a:pt x="443026" y="504563"/>
                    <a:pt x="409669" y="517612"/>
                  </a:cubicBezTo>
                  <a:cubicBezTo>
                    <a:pt x="376312" y="530661"/>
                    <a:pt x="327002" y="496589"/>
                    <a:pt x="299447" y="442218"/>
                  </a:cubicBezTo>
                  <a:lnTo>
                    <a:pt x="297271" y="437143"/>
                  </a:lnTo>
                  <a:lnTo>
                    <a:pt x="297271" y="876461"/>
                  </a:lnTo>
                  <a:cubicBezTo>
                    <a:pt x="297271" y="926483"/>
                    <a:pt x="262464" y="946781"/>
                    <a:pt x="218955" y="922133"/>
                  </a:cubicBezTo>
                  <a:cubicBezTo>
                    <a:pt x="175446" y="896760"/>
                    <a:pt x="140639" y="836589"/>
                    <a:pt x="140639" y="786568"/>
                  </a:cubicBezTo>
                  <a:lnTo>
                    <a:pt x="140639" y="347250"/>
                  </a:lnTo>
                  <a:lnTo>
                    <a:pt x="138464" y="349425"/>
                  </a:lnTo>
                  <a:cubicBezTo>
                    <a:pt x="110908" y="371898"/>
                    <a:pt x="60873" y="348700"/>
                    <a:pt x="28241" y="297228"/>
                  </a:cubicBezTo>
                  <a:cubicBezTo>
                    <a:pt x="-5116" y="245757"/>
                    <a:pt x="-9466" y="186312"/>
                    <a:pt x="18089" y="163838"/>
                  </a:cubicBezTo>
                  <a:lnTo>
                    <a:pt x="2182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B7C087-E052-4B51-AE96-F3BDB9647709}"/>
              </a:ext>
            </a:extLst>
          </p:cNvPr>
          <p:cNvGrpSpPr/>
          <p:nvPr/>
        </p:nvGrpSpPr>
        <p:grpSpPr>
          <a:xfrm>
            <a:off x="681003" y="1150018"/>
            <a:ext cx="5101076" cy="3216793"/>
            <a:chOff x="681003" y="2085845"/>
            <a:chExt cx="5101076" cy="32167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73C4C6-9380-49AE-A367-B797D682E299}"/>
                </a:ext>
              </a:extLst>
            </p:cNvPr>
            <p:cNvSpPr txBox="1"/>
            <p:nvPr/>
          </p:nvSpPr>
          <p:spPr>
            <a:xfrm>
              <a:off x="681003" y="2085845"/>
              <a:ext cx="32704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chemeClr val="bg1">
                      <a:lumMod val="95000"/>
                    </a:schemeClr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APPLIED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BE9A34-862D-41A1-94A3-E60083782953}"/>
                </a:ext>
              </a:extLst>
            </p:cNvPr>
            <p:cNvSpPr txBox="1"/>
            <p:nvPr/>
          </p:nvSpPr>
          <p:spPr>
            <a:xfrm>
              <a:off x="681003" y="3186410"/>
              <a:ext cx="420018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rgbClr val="ED7D31"/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SOFTWARE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8583D-C18D-48FE-94B2-1088D14D674B}"/>
                </a:ext>
              </a:extLst>
            </p:cNvPr>
            <p:cNvSpPr txBox="1"/>
            <p:nvPr/>
          </p:nvSpPr>
          <p:spPr>
            <a:xfrm>
              <a:off x="681003" y="4286975"/>
              <a:ext cx="51010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>
                  <a:solidFill>
                    <a:schemeClr val="bg1">
                      <a:lumMod val="95000"/>
                    </a:schemeClr>
                  </a:solidFill>
                  <a:latin typeface="#9Slide02 Tieu de dai" panose="02000000000000000000" pitchFamily="2" charset="0"/>
                  <a:ea typeface="#9Slide02 Tieu de dai" panose="02000000000000000000" pitchFamily="2" charset="0"/>
                </a:rPr>
                <a:t>ENGINEERING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A1373A2-F9B2-48C7-BB9A-EFCDB9AC1F68}"/>
              </a:ext>
            </a:extLst>
          </p:cNvPr>
          <p:cNvSpPr txBox="1"/>
          <p:nvPr/>
        </p:nvSpPr>
        <p:spPr>
          <a:xfrm>
            <a:off x="681003" y="4495213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#9Slide03 Ample" panose="02000000000000000000" pitchFamily="2" charset="0"/>
              </a:rPr>
              <a:t>Course Code: ET3260E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7C2FA1-5C04-4A74-B62E-BC2F84312315}"/>
              </a:ext>
            </a:extLst>
          </p:cNvPr>
          <p:cNvSpPr txBox="1"/>
          <p:nvPr/>
        </p:nvSpPr>
        <p:spPr>
          <a:xfrm>
            <a:off x="681003" y="5688993"/>
            <a:ext cx="1368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#9Slide03 Ample" panose="02000000000000000000" pitchFamily="2" charset="0"/>
              </a:rPr>
              <a:t>Group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83ED3-BBE4-5F42-2DC0-A2F2D937CA36}"/>
              </a:ext>
            </a:extLst>
          </p:cNvPr>
          <p:cNvSpPr txBox="1"/>
          <p:nvPr/>
        </p:nvSpPr>
        <p:spPr>
          <a:xfrm>
            <a:off x="681003" y="5092103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>
                    <a:lumMod val="75000"/>
                  </a:schemeClr>
                </a:solidFill>
                <a:latin typeface="#9Slide03 Ample" panose="02000000000000000000" pitchFamily="2" charset="0"/>
              </a:defRPr>
            </a:lvl1pPr>
          </a:lstStyle>
          <a:p>
            <a:r>
              <a:rPr lang="en-US"/>
              <a:t>Class Code: 136286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BCB12A-29E2-FD85-C9A0-8E7B2EAB08DB}"/>
              </a:ext>
            </a:extLst>
          </p:cNvPr>
          <p:cNvGrpSpPr/>
          <p:nvPr/>
        </p:nvGrpSpPr>
        <p:grpSpPr>
          <a:xfrm>
            <a:off x="10798155" y="-3275741"/>
            <a:ext cx="1294140" cy="400110"/>
            <a:chOff x="10697231" y="222377"/>
            <a:chExt cx="1294140" cy="40011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DDC99A8-9074-ADC4-80EA-C3E2141BF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231" y="299836"/>
              <a:ext cx="245194" cy="245192"/>
            </a:xfrm>
            <a:custGeom>
              <a:avLst/>
              <a:gdLst>
                <a:gd name="connsiteX0" fmla="*/ 146244 w 245194"/>
                <a:gd name="connsiteY0" fmla="*/ 137597 h 245192"/>
                <a:gd name="connsiteX1" fmla="*/ 237582 w 245194"/>
                <a:gd name="connsiteY1" fmla="*/ 137597 h 245192"/>
                <a:gd name="connsiteX2" fmla="*/ 245194 w 245194"/>
                <a:gd name="connsiteY2" fmla="*/ 145282 h 245192"/>
                <a:gd name="connsiteX3" fmla="*/ 245194 w 245194"/>
                <a:gd name="connsiteY3" fmla="*/ 237507 h 245192"/>
                <a:gd name="connsiteX4" fmla="*/ 237582 w 245194"/>
                <a:gd name="connsiteY4" fmla="*/ 245192 h 245192"/>
                <a:gd name="connsiteX5" fmla="*/ 146244 w 245194"/>
                <a:gd name="connsiteY5" fmla="*/ 245192 h 245192"/>
                <a:gd name="connsiteX6" fmla="*/ 138633 w 245194"/>
                <a:gd name="connsiteY6" fmla="*/ 237507 h 245192"/>
                <a:gd name="connsiteX7" fmla="*/ 138633 w 245194"/>
                <a:gd name="connsiteY7" fmla="*/ 145282 h 245192"/>
                <a:gd name="connsiteX8" fmla="*/ 146244 w 245194"/>
                <a:gd name="connsiteY8" fmla="*/ 137597 h 245192"/>
                <a:gd name="connsiteX9" fmla="*/ 7685 w 245194"/>
                <a:gd name="connsiteY9" fmla="*/ 137597 h 245192"/>
                <a:gd name="connsiteX10" fmla="*/ 99911 w 245194"/>
                <a:gd name="connsiteY10" fmla="*/ 137597 h 245192"/>
                <a:gd name="connsiteX11" fmla="*/ 107596 w 245194"/>
                <a:gd name="connsiteY11" fmla="*/ 145282 h 245192"/>
                <a:gd name="connsiteX12" fmla="*/ 107596 w 245194"/>
                <a:gd name="connsiteY12" fmla="*/ 237507 h 245192"/>
                <a:gd name="connsiteX13" fmla="*/ 99911 w 245194"/>
                <a:gd name="connsiteY13" fmla="*/ 245192 h 245192"/>
                <a:gd name="connsiteX14" fmla="*/ 7685 w 245194"/>
                <a:gd name="connsiteY14" fmla="*/ 245192 h 245192"/>
                <a:gd name="connsiteX15" fmla="*/ 0 w 245194"/>
                <a:gd name="connsiteY15" fmla="*/ 237507 h 245192"/>
                <a:gd name="connsiteX16" fmla="*/ 0 w 245194"/>
                <a:gd name="connsiteY16" fmla="*/ 145282 h 245192"/>
                <a:gd name="connsiteX17" fmla="*/ 7685 w 245194"/>
                <a:gd name="connsiteY17" fmla="*/ 137597 h 245192"/>
                <a:gd name="connsiteX18" fmla="*/ 146244 w 245194"/>
                <a:gd name="connsiteY18" fmla="*/ 0 h 245192"/>
                <a:gd name="connsiteX19" fmla="*/ 237582 w 245194"/>
                <a:gd name="connsiteY19" fmla="*/ 0 h 245192"/>
                <a:gd name="connsiteX20" fmla="*/ 245194 w 245194"/>
                <a:gd name="connsiteY20" fmla="*/ 7685 h 245192"/>
                <a:gd name="connsiteX21" fmla="*/ 245194 w 245194"/>
                <a:gd name="connsiteY21" fmla="*/ 99910 h 245192"/>
                <a:gd name="connsiteX22" fmla="*/ 237582 w 245194"/>
                <a:gd name="connsiteY22" fmla="*/ 107595 h 245192"/>
                <a:gd name="connsiteX23" fmla="*/ 146244 w 245194"/>
                <a:gd name="connsiteY23" fmla="*/ 107595 h 245192"/>
                <a:gd name="connsiteX24" fmla="*/ 138633 w 245194"/>
                <a:gd name="connsiteY24" fmla="*/ 99910 h 245192"/>
                <a:gd name="connsiteX25" fmla="*/ 138633 w 245194"/>
                <a:gd name="connsiteY25" fmla="*/ 7685 h 245192"/>
                <a:gd name="connsiteX26" fmla="*/ 146244 w 245194"/>
                <a:gd name="connsiteY26" fmla="*/ 0 h 245192"/>
                <a:gd name="connsiteX27" fmla="*/ 7685 w 245194"/>
                <a:gd name="connsiteY27" fmla="*/ 0 h 245192"/>
                <a:gd name="connsiteX28" fmla="*/ 99911 w 245194"/>
                <a:gd name="connsiteY28" fmla="*/ 0 h 245192"/>
                <a:gd name="connsiteX29" fmla="*/ 107596 w 245194"/>
                <a:gd name="connsiteY29" fmla="*/ 7685 h 245192"/>
                <a:gd name="connsiteX30" fmla="*/ 107596 w 245194"/>
                <a:gd name="connsiteY30" fmla="*/ 99910 h 245192"/>
                <a:gd name="connsiteX31" fmla="*/ 99911 w 245194"/>
                <a:gd name="connsiteY31" fmla="*/ 107595 h 245192"/>
                <a:gd name="connsiteX32" fmla="*/ 7685 w 245194"/>
                <a:gd name="connsiteY32" fmla="*/ 107595 h 245192"/>
                <a:gd name="connsiteX33" fmla="*/ 0 w 245194"/>
                <a:gd name="connsiteY33" fmla="*/ 99910 h 245192"/>
                <a:gd name="connsiteX34" fmla="*/ 0 w 245194"/>
                <a:gd name="connsiteY34" fmla="*/ 7685 h 245192"/>
                <a:gd name="connsiteX35" fmla="*/ 7685 w 245194"/>
                <a:gd name="connsiteY35" fmla="*/ 0 h 24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5194" h="245192">
                  <a:moveTo>
                    <a:pt x="146244" y="137597"/>
                  </a:moveTo>
                  <a:cubicBezTo>
                    <a:pt x="146244" y="137597"/>
                    <a:pt x="146244" y="137597"/>
                    <a:pt x="237582" y="137597"/>
                  </a:cubicBezTo>
                  <a:cubicBezTo>
                    <a:pt x="241388" y="137597"/>
                    <a:pt x="245194" y="141440"/>
                    <a:pt x="245194" y="145282"/>
                  </a:cubicBezTo>
                  <a:cubicBezTo>
                    <a:pt x="245194" y="145282"/>
                    <a:pt x="245194" y="145282"/>
                    <a:pt x="245194" y="237507"/>
                  </a:cubicBezTo>
                  <a:cubicBezTo>
                    <a:pt x="245194" y="241349"/>
                    <a:pt x="241388" y="245192"/>
                    <a:pt x="237582" y="245192"/>
                  </a:cubicBezTo>
                  <a:cubicBezTo>
                    <a:pt x="237582" y="245192"/>
                    <a:pt x="237582" y="245192"/>
                    <a:pt x="146244" y="245192"/>
                  </a:cubicBezTo>
                  <a:cubicBezTo>
                    <a:pt x="142439" y="245192"/>
                    <a:pt x="138633" y="241349"/>
                    <a:pt x="138633" y="237507"/>
                  </a:cubicBezTo>
                  <a:cubicBezTo>
                    <a:pt x="138633" y="237507"/>
                    <a:pt x="138633" y="237507"/>
                    <a:pt x="138633" y="145282"/>
                  </a:cubicBezTo>
                  <a:cubicBezTo>
                    <a:pt x="138633" y="141440"/>
                    <a:pt x="142439" y="137597"/>
                    <a:pt x="146244" y="137597"/>
                  </a:cubicBezTo>
                  <a:close/>
                  <a:moveTo>
                    <a:pt x="7685" y="137597"/>
                  </a:moveTo>
                  <a:cubicBezTo>
                    <a:pt x="7685" y="137597"/>
                    <a:pt x="7685" y="137597"/>
                    <a:pt x="99911" y="137597"/>
                  </a:cubicBezTo>
                  <a:cubicBezTo>
                    <a:pt x="103753" y="137597"/>
                    <a:pt x="107596" y="141440"/>
                    <a:pt x="107596" y="145282"/>
                  </a:cubicBezTo>
                  <a:cubicBezTo>
                    <a:pt x="107596" y="145282"/>
                    <a:pt x="107596" y="145282"/>
                    <a:pt x="107596" y="237507"/>
                  </a:cubicBezTo>
                  <a:cubicBezTo>
                    <a:pt x="107596" y="241349"/>
                    <a:pt x="103753" y="245192"/>
                    <a:pt x="99911" y="245192"/>
                  </a:cubicBezTo>
                  <a:cubicBezTo>
                    <a:pt x="99911" y="245192"/>
                    <a:pt x="99911" y="245192"/>
                    <a:pt x="7685" y="245192"/>
                  </a:cubicBezTo>
                  <a:cubicBezTo>
                    <a:pt x="3843" y="245192"/>
                    <a:pt x="0" y="241349"/>
                    <a:pt x="0" y="237507"/>
                  </a:cubicBezTo>
                  <a:cubicBezTo>
                    <a:pt x="0" y="237507"/>
                    <a:pt x="0" y="237507"/>
                    <a:pt x="0" y="145282"/>
                  </a:cubicBezTo>
                  <a:cubicBezTo>
                    <a:pt x="0" y="141440"/>
                    <a:pt x="3843" y="137597"/>
                    <a:pt x="7685" y="137597"/>
                  </a:cubicBezTo>
                  <a:close/>
                  <a:moveTo>
                    <a:pt x="146244" y="0"/>
                  </a:moveTo>
                  <a:cubicBezTo>
                    <a:pt x="146244" y="0"/>
                    <a:pt x="146244" y="0"/>
                    <a:pt x="237582" y="0"/>
                  </a:cubicBezTo>
                  <a:cubicBezTo>
                    <a:pt x="241388" y="0"/>
                    <a:pt x="245194" y="3843"/>
                    <a:pt x="245194" y="7685"/>
                  </a:cubicBezTo>
                  <a:cubicBezTo>
                    <a:pt x="245194" y="7685"/>
                    <a:pt x="245194" y="7685"/>
                    <a:pt x="245194" y="99910"/>
                  </a:cubicBezTo>
                  <a:cubicBezTo>
                    <a:pt x="245194" y="103752"/>
                    <a:pt x="241388" y="107595"/>
                    <a:pt x="237582" y="107595"/>
                  </a:cubicBezTo>
                  <a:cubicBezTo>
                    <a:pt x="237582" y="107595"/>
                    <a:pt x="237582" y="107595"/>
                    <a:pt x="146244" y="107595"/>
                  </a:cubicBezTo>
                  <a:cubicBezTo>
                    <a:pt x="142439" y="107595"/>
                    <a:pt x="138633" y="103752"/>
                    <a:pt x="138633" y="99910"/>
                  </a:cubicBezTo>
                  <a:cubicBezTo>
                    <a:pt x="138633" y="99910"/>
                    <a:pt x="138633" y="99910"/>
                    <a:pt x="138633" y="7685"/>
                  </a:cubicBezTo>
                  <a:cubicBezTo>
                    <a:pt x="138633" y="3843"/>
                    <a:pt x="142439" y="0"/>
                    <a:pt x="146244" y="0"/>
                  </a:cubicBezTo>
                  <a:close/>
                  <a:moveTo>
                    <a:pt x="7685" y="0"/>
                  </a:moveTo>
                  <a:cubicBezTo>
                    <a:pt x="7685" y="0"/>
                    <a:pt x="7685" y="0"/>
                    <a:pt x="99911" y="0"/>
                  </a:cubicBezTo>
                  <a:cubicBezTo>
                    <a:pt x="103753" y="0"/>
                    <a:pt x="107596" y="3843"/>
                    <a:pt x="107596" y="7685"/>
                  </a:cubicBezTo>
                  <a:cubicBezTo>
                    <a:pt x="107596" y="7685"/>
                    <a:pt x="107596" y="7685"/>
                    <a:pt x="107596" y="99910"/>
                  </a:cubicBezTo>
                  <a:cubicBezTo>
                    <a:pt x="107596" y="103752"/>
                    <a:pt x="103753" y="107595"/>
                    <a:pt x="99911" y="107595"/>
                  </a:cubicBezTo>
                  <a:cubicBezTo>
                    <a:pt x="99911" y="107595"/>
                    <a:pt x="99911" y="107595"/>
                    <a:pt x="7685" y="107595"/>
                  </a:cubicBezTo>
                  <a:cubicBezTo>
                    <a:pt x="3843" y="107595"/>
                    <a:pt x="0" y="103752"/>
                    <a:pt x="0" y="99910"/>
                  </a:cubicBezTo>
                  <a:cubicBezTo>
                    <a:pt x="0" y="99910"/>
                    <a:pt x="0" y="99910"/>
                    <a:pt x="0" y="7685"/>
                  </a:cubicBezTo>
                  <a:cubicBezTo>
                    <a:pt x="0" y="3843"/>
                    <a:pt x="3843" y="0"/>
                    <a:pt x="768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A047D4-12F7-FCE7-2030-06FA19C7032C}"/>
                </a:ext>
              </a:extLst>
            </p:cNvPr>
            <p:cNvSpPr txBox="1"/>
            <p:nvPr/>
          </p:nvSpPr>
          <p:spPr>
            <a:xfrm>
              <a:off x="10923428" y="222377"/>
              <a:ext cx="1067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95959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Menu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7E5924E-02DC-F339-398A-E980CCF213F0}"/>
              </a:ext>
            </a:extLst>
          </p:cNvPr>
          <p:cNvGrpSpPr/>
          <p:nvPr/>
        </p:nvGrpSpPr>
        <p:grpSpPr>
          <a:xfrm>
            <a:off x="6556033" y="-2355482"/>
            <a:ext cx="2352675" cy="341112"/>
            <a:chOff x="6556033" y="282653"/>
            <a:chExt cx="2352675" cy="34111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822BB50-8689-04AC-8C07-74AB383DB7C8}"/>
                </a:ext>
              </a:extLst>
            </p:cNvPr>
            <p:cNvSpPr/>
            <p:nvPr/>
          </p:nvSpPr>
          <p:spPr>
            <a:xfrm>
              <a:off x="6556033" y="282653"/>
              <a:ext cx="2352675" cy="3411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9Slide.vn 12">
              <a:extLst>
                <a:ext uri="{FF2B5EF4-FFF2-40B4-BE49-F238E27FC236}">
                  <a16:creationId xmlns:a16="http://schemas.microsoft.com/office/drawing/2014/main" id="{1E2937CA-A989-2F29-9381-8BF256D99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9538" y="353835"/>
              <a:ext cx="206369" cy="206369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ECC15A-5DDE-68CF-7F36-9A81876C6D31}"/>
                </a:ext>
              </a:extLst>
            </p:cNvPr>
            <p:cNvSpPr txBox="1"/>
            <p:nvPr/>
          </p:nvSpPr>
          <p:spPr>
            <a:xfrm>
              <a:off x="6855907" y="299320"/>
              <a:ext cx="985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#9Slide03 Cabin" panose="00000500000000000000" pitchFamily="2" charset="0"/>
                </a:rPr>
                <a:t>Search…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7FD397-E19B-3852-2142-8364DC98514E}"/>
              </a:ext>
            </a:extLst>
          </p:cNvPr>
          <p:cNvSpPr txBox="1"/>
          <p:nvPr/>
        </p:nvSpPr>
        <p:spPr>
          <a:xfrm>
            <a:off x="10792888" y="777503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#9Slide03 Cabin Bold" panose="00000800000000000000" pitchFamily="2" charset="0"/>
              </a:rPr>
              <a:t>Next</a:t>
            </a:r>
          </a:p>
        </p:txBody>
      </p:sp>
      <p:sp>
        <p:nvSpPr>
          <p:cNvPr id="60" name="9Slide.vn 28">
            <a:extLst>
              <a:ext uri="{FF2B5EF4-FFF2-40B4-BE49-F238E27FC236}">
                <a16:creationId xmlns:a16="http://schemas.microsoft.com/office/drawing/2014/main" id="{49BFEA5A-EE13-10D5-9595-281016DDF74B}"/>
              </a:ext>
            </a:extLst>
          </p:cNvPr>
          <p:cNvSpPr>
            <a:spLocks noEditPoints="1"/>
          </p:cNvSpPr>
          <p:nvPr/>
        </p:nvSpPr>
        <p:spPr bwMode="auto">
          <a:xfrm>
            <a:off x="11441329" y="7841697"/>
            <a:ext cx="233988" cy="236014"/>
          </a:xfrm>
          <a:custGeom>
            <a:avLst/>
            <a:gdLst>
              <a:gd name="T0" fmla="*/ 47 w 98"/>
              <a:gd name="T1" fmla="*/ 41 h 98"/>
              <a:gd name="T2" fmla="*/ 15 w 98"/>
              <a:gd name="T3" fmla="*/ 7 h 98"/>
              <a:gd name="T4" fmla="*/ 3 w 98"/>
              <a:gd name="T5" fmla="*/ 7 h 98"/>
              <a:gd name="T6" fmla="*/ 3 w 98"/>
              <a:gd name="T7" fmla="*/ 20 h 98"/>
              <a:gd name="T8" fmla="*/ 29 w 98"/>
              <a:gd name="T9" fmla="*/ 47 h 98"/>
              <a:gd name="T10" fmla="*/ 3 w 98"/>
              <a:gd name="T11" fmla="*/ 74 h 98"/>
              <a:gd name="T12" fmla="*/ 3 w 98"/>
              <a:gd name="T13" fmla="*/ 86 h 98"/>
              <a:gd name="T14" fmla="*/ 15 w 98"/>
              <a:gd name="T15" fmla="*/ 86 h 98"/>
              <a:gd name="T16" fmla="*/ 47 w 98"/>
              <a:gd name="T17" fmla="*/ 53 h 98"/>
              <a:gd name="T18" fmla="*/ 47 w 98"/>
              <a:gd name="T19" fmla="*/ 41 h 98"/>
              <a:gd name="T20" fmla="*/ 95 w 98"/>
              <a:gd name="T21" fmla="*/ 43 h 98"/>
              <a:gd name="T22" fmla="*/ 55 w 98"/>
              <a:gd name="T23" fmla="*/ 3 h 98"/>
              <a:gd name="T24" fmla="*/ 43 w 98"/>
              <a:gd name="T25" fmla="*/ 3 h 98"/>
              <a:gd name="T26" fmla="*/ 43 w 98"/>
              <a:gd name="T27" fmla="*/ 15 h 98"/>
              <a:gd name="T28" fmla="*/ 78 w 98"/>
              <a:gd name="T29" fmla="*/ 49 h 98"/>
              <a:gd name="T30" fmla="*/ 43 w 98"/>
              <a:gd name="T31" fmla="*/ 83 h 98"/>
              <a:gd name="T32" fmla="*/ 43 w 98"/>
              <a:gd name="T33" fmla="*/ 95 h 98"/>
              <a:gd name="T34" fmla="*/ 55 w 98"/>
              <a:gd name="T35" fmla="*/ 95 h 98"/>
              <a:gd name="T36" fmla="*/ 95 w 98"/>
              <a:gd name="T37" fmla="*/ 55 h 98"/>
              <a:gd name="T38" fmla="*/ 95 w 98"/>
              <a:gd name="T39" fmla="*/ 4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47" y="41"/>
                </a:moveTo>
                <a:cubicBezTo>
                  <a:pt x="15" y="7"/>
                  <a:pt x="15" y="7"/>
                  <a:pt x="15" y="7"/>
                </a:cubicBezTo>
                <a:cubicBezTo>
                  <a:pt x="12" y="4"/>
                  <a:pt x="7" y="4"/>
                  <a:pt x="3" y="7"/>
                </a:cubicBezTo>
                <a:cubicBezTo>
                  <a:pt x="0" y="11"/>
                  <a:pt x="0" y="16"/>
                  <a:pt x="3" y="20"/>
                </a:cubicBezTo>
                <a:cubicBezTo>
                  <a:pt x="29" y="47"/>
                  <a:pt x="29" y="47"/>
                  <a:pt x="29" y="47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78"/>
                  <a:pt x="0" y="83"/>
                  <a:pt x="3" y="86"/>
                </a:cubicBezTo>
                <a:cubicBezTo>
                  <a:pt x="7" y="90"/>
                  <a:pt x="12" y="90"/>
                  <a:pt x="15" y="86"/>
                </a:cubicBezTo>
                <a:cubicBezTo>
                  <a:pt x="47" y="53"/>
                  <a:pt x="47" y="53"/>
                  <a:pt x="47" y="53"/>
                </a:cubicBezTo>
                <a:cubicBezTo>
                  <a:pt x="50" y="50"/>
                  <a:pt x="50" y="44"/>
                  <a:pt x="47" y="41"/>
                </a:cubicBezTo>
                <a:close/>
                <a:moveTo>
                  <a:pt x="95" y="43"/>
                </a:move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46" y="0"/>
                  <a:pt x="43" y="3"/>
                </a:cubicBezTo>
                <a:cubicBezTo>
                  <a:pt x="40" y="6"/>
                  <a:pt x="40" y="12"/>
                  <a:pt x="43" y="15"/>
                </a:cubicBezTo>
                <a:cubicBezTo>
                  <a:pt x="78" y="49"/>
                  <a:pt x="78" y="49"/>
                  <a:pt x="78" y="49"/>
                </a:cubicBezTo>
                <a:cubicBezTo>
                  <a:pt x="43" y="83"/>
                  <a:pt x="43" y="83"/>
                  <a:pt x="43" y="83"/>
                </a:cubicBezTo>
                <a:cubicBezTo>
                  <a:pt x="40" y="86"/>
                  <a:pt x="40" y="91"/>
                  <a:pt x="43" y="95"/>
                </a:cubicBezTo>
                <a:cubicBezTo>
                  <a:pt x="46" y="98"/>
                  <a:pt x="52" y="98"/>
                  <a:pt x="55" y="95"/>
                </a:cubicBezTo>
                <a:cubicBezTo>
                  <a:pt x="95" y="55"/>
                  <a:pt x="95" y="55"/>
                  <a:pt x="95" y="55"/>
                </a:cubicBezTo>
                <a:cubicBezTo>
                  <a:pt x="98" y="52"/>
                  <a:pt x="98" y="46"/>
                  <a:pt x="95" y="43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E3FF2B-6AC9-22E3-0F66-63CB41729174}"/>
              </a:ext>
            </a:extLst>
          </p:cNvPr>
          <p:cNvSpPr txBox="1"/>
          <p:nvPr/>
        </p:nvSpPr>
        <p:spPr>
          <a:xfrm>
            <a:off x="9939313" y="777503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#9Slide03 Cabin Bold" panose="00000800000000000000" pitchFamily="2" charset="0"/>
              </a:rPr>
              <a:t>Prev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#9Slide03 Cabin Bold" panose="00000800000000000000" pitchFamily="2" charset="0"/>
            </a:endParaRPr>
          </a:p>
        </p:txBody>
      </p:sp>
      <p:sp>
        <p:nvSpPr>
          <p:cNvPr id="62" name="9Slide.vn 29">
            <a:extLst>
              <a:ext uri="{FF2B5EF4-FFF2-40B4-BE49-F238E27FC236}">
                <a16:creationId xmlns:a16="http://schemas.microsoft.com/office/drawing/2014/main" id="{B442D798-8BF2-0C19-6116-4CBC4A422B9B}"/>
              </a:ext>
            </a:extLst>
          </p:cNvPr>
          <p:cNvSpPr>
            <a:spLocks noEditPoints="1"/>
          </p:cNvSpPr>
          <p:nvPr/>
        </p:nvSpPr>
        <p:spPr bwMode="auto">
          <a:xfrm>
            <a:off x="9715813" y="7841697"/>
            <a:ext cx="235001" cy="236014"/>
          </a:xfrm>
          <a:custGeom>
            <a:avLst/>
            <a:gdLst>
              <a:gd name="T0" fmla="*/ 20 w 98"/>
              <a:gd name="T1" fmla="*/ 49 h 98"/>
              <a:gd name="T2" fmla="*/ 55 w 98"/>
              <a:gd name="T3" fmla="*/ 15 h 98"/>
              <a:gd name="T4" fmla="*/ 55 w 98"/>
              <a:gd name="T5" fmla="*/ 3 h 98"/>
              <a:gd name="T6" fmla="*/ 43 w 98"/>
              <a:gd name="T7" fmla="*/ 3 h 98"/>
              <a:gd name="T8" fmla="*/ 3 w 98"/>
              <a:gd name="T9" fmla="*/ 43 h 98"/>
              <a:gd name="T10" fmla="*/ 3 w 98"/>
              <a:gd name="T11" fmla="*/ 55 h 98"/>
              <a:gd name="T12" fmla="*/ 43 w 98"/>
              <a:gd name="T13" fmla="*/ 95 h 98"/>
              <a:gd name="T14" fmla="*/ 55 w 98"/>
              <a:gd name="T15" fmla="*/ 95 h 98"/>
              <a:gd name="T16" fmla="*/ 55 w 98"/>
              <a:gd name="T17" fmla="*/ 83 h 98"/>
              <a:gd name="T18" fmla="*/ 20 w 98"/>
              <a:gd name="T19" fmla="*/ 49 h 98"/>
              <a:gd name="T20" fmla="*/ 69 w 98"/>
              <a:gd name="T21" fmla="*/ 49 h 98"/>
              <a:gd name="T22" fmla="*/ 95 w 98"/>
              <a:gd name="T23" fmla="*/ 23 h 98"/>
              <a:gd name="T24" fmla="*/ 95 w 98"/>
              <a:gd name="T25" fmla="*/ 11 h 98"/>
              <a:gd name="T26" fmla="*/ 83 w 98"/>
              <a:gd name="T27" fmla="*/ 11 h 98"/>
              <a:gd name="T28" fmla="*/ 51 w 98"/>
              <a:gd name="T29" fmla="*/ 43 h 98"/>
              <a:gd name="T30" fmla="*/ 52 w 98"/>
              <a:gd name="T31" fmla="*/ 52 h 98"/>
              <a:gd name="T32" fmla="*/ 83 w 98"/>
              <a:gd name="T33" fmla="*/ 87 h 98"/>
              <a:gd name="T34" fmla="*/ 95 w 98"/>
              <a:gd name="T35" fmla="*/ 87 h 98"/>
              <a:gd name="T36" fmla="*/ 95 w 98"/>
              <a:gd name="T37" fmla="*/ 75 h 98"/>
              <a:gd name="T38" fmla="*/ 69 w 98"/>
              <a:gd name="T39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20" y="49"/>
                </a:moveTo>
                <a:cubicBezTo>
                  <a:pt x="55" y="15"/>
                  <a:pt x="55" y="15"/>
                  <a:pt x="55" y="15"/>
                </a:cubicBezTo>
                <a:cubicBezTo>
                  <a:pt x="58" y="12"/>
                  <a:pt x="58" y="6"/>
                  <a:pt x="55" y="3"/>
                </a:cubicBezTo>
                <a:cubicBezTo>
                  <a:pt x="51" y="0"/>
                  <a:pt x="46" y="0"/>
                  <a:pt x="43" y="3"/>
                </a:cubicBezTo>
                <a:cubicBezTo>
                  <a:pt x="3" y="43"/>
                  <a:pt x="3" y="43"/>
                  <a:pt x="3" y="43"/>
                </a:cubicBezTo>
                <a:cubicBezTo>
                  <a:pt x="0" y="46"/>
                  <a:pt x="0" y="52"/>
                  <a:pt x="3" y="55"/>
                </a:cubicBezTo>
                <a:cubicBezTo>
                  <a:pt x="43" y="95"/>
                  <a:pt x="43" y="95"/>
                  <a:pt x="43" y="95"/>
                </a:cubicBezTo>
                <a:cubicBezTo>
                  <a:pt x="46" y="98"/>
                  <a:pt x="51" y="98"/>
                  <a:pt x="55" y="95"/>
                </a:cubicBezTo>
                <a:cubicBezTo>
                  <a:pt x="58" y="91"/>
                  <a:pt x="58" y="86"/>
                  <a:pt x="55" y="83"/>
                </a:cubicBezTo>
                <a:lnTo>
                  <a:pt x="20" y="49"/>
                </a:lnTo>
                <a:close/>
                <a:moveTo>
                  <a:pt x="69" y="49"/>
                </a:moveTo>
                <a:cubicBezTo>
                  <a:pt x="95" y="23"/>
                  <a:pt x="95" y="23"/>
                  <a:pt x="95" y="23"/>
                </a:cubicBezTo>
                <a:cubicBezTo>
                  <a:pt x="98" y="20"/>
                  <a:pt x="98" y="14"/>
                  <a:pt x="95" y="11"/>
                </a:cubicBezTo>
                <a:cubicBezTo>
                  <a:pt x="91" y="8"/>
                  <a:pt x="86" y="8"/>
                  <a:pt x="83" y="11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6"/>
                  <a:pt x="49" y="49"/>
                  <a:pt x="52" y="52"/>
                </a:cubicBezTo>
                <a:cubicBezTo>
                  <a:pt x="83" y="87"/>
                  <a:pt x="83" y="87"/>
                  <a:pt x="83" y="87"/>
                </a:cubicBezTo>
                <a:cubicBezTo>
                  <a:pt x="86" y="90"/>
                  <a:pt x="91" y="90"/>
                  <a:pt x="95" y="87"/>
                </a:cubicBezTo>
                <a:cubicBezTo>
                  <a:pt x="98" y="83"/>
                  <a:pt x="98" y="78"/>
                  <a:pt x="95" y="75"/>
                </a:cubicBezTo>
                <a:lnTo>
                  <a:pt x="69" y="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9Slide.vn 16">
            <a:extLst>
              <a:ext uri="{FF2B5EF4-FFF2-40B4-BE49-F238E27FC236}">
                <a16:creationId xmlns:a16="http://schemas.microsoft.com/office/drawing/2014/main" id="{33EC8991-48B4-FB59-CE4A-BF64C00983BB}"/>
              </a:ext>
            </a:extLst>
          </p:cNvPr>
          <p:cNvSpPr>
            <a:spLocks/>
          </p:cNvSpPr>
          <p:nvPr/>
        </p:nvSpPr>
        <p:spPr bwMode="auto">
          <a:xfrm rot="10800000">
            <a:off x="-3721560" y="5368832"/>
            <a:ext cx="887807" cy="1144472"/>
          </a:xfrm>
          <a:custGeom>
            <a:avLst/>
            <a:gdLst>
              <a:gd name="T0" fmla="*/ 86 w 89"/>
              <a:gd name="T1" fmla="*/ 51 h 114"/>
              <a:gd name="T2" fmla="*/ 10 w 89"/>
              <a:gd name="T3" fmla="*/ 2 h 114"/>
              <a:gd name="T4" fmla="*/ 0 w 89"/>
              <a:gd name="T5" fmla="*/ 9 h 114"/>
              <a:gd name="T6" fmla="*/ 0 w 89"/>
              <a:gd name="T7" fmla="*/ 105 h 114"/>
              <a:gd name="T8" fmla="*/ 10 w 89"/>
              <a:gd name="T9" fmla="*/ 112 h 114"/>
              <a:gd name="T10" fmla="*/ 86 w 89"/>
              <a:gd name="T11" fmla="*/ 63 h 114"/>
              <a:gd name="T12" fmla="*/ 86 w 89"/>
              <a:gd name="T13" fmla="*/ 51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14">
                <a:moveTo>
                  <a:pt x="86" y="51"/>
                </a:moveTo>
                <a:cubicBezTo>
                  <a:pt x="10" y="2"/>
                  <a:pt x="10" y="2"/>
                  <a:pt x="10" y="2"/>
                </a:cubicBezTo>
                <a:cubicBezTo>
                  <a:pt x="5" y="0"/>
                  <a:pt x="0" y="0"/>
                  <a:pt x="0" y="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3"/>
                  <a:pt x="6" y="114"/>
                  <a:pt x="10" y="112"/>
                </a:cubicBezTo>
                <a:cubicBezTo>
                  <a:pt x="86" y="63"/>
                  <a:pt x="86" y="63"/>
                  <a:pt x="86" y="63"/>
                </a:cubicBezTo>
                <a:cubicBezTo>
                  <a:pt x="89" y="60"/>
                  <a:pt x="89" y="54"/>
                  <a:pt x="86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A9753A0-5E29-EE43-5267-6454FE736D42}"/>
              </a:ext>
            </a:extLst>
          </p:cNvPr>
          <p:cNvGrpSpPr/>
          <p:nvPr/>
        </p:nvGrpSpPr>
        <p:grpSpPr>
          <a:xfrm>
            <a:off x="15090113" y="1145893"/>
            <a:ext cx="1446836" cy="4838218"/>
            <a:chOff x="8498819" y="1145893"/>
            <a:chExt cx="1446836" cy="483821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55F3FD1-B25B-A39F-B56C-C144BE869B50}"/>
                </a:ext>
              </a:extLst>
            </p:cNvPr>
            <p:cNvSpPr/>
            <p:nvPr/>
          </p:nvSpPr>
          <p:spPr>
            <a:xfrm>
              <a:off x="8498819" y="1145893"/>
              <a:ext cx="1446836" cy="4838218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7467" r="-55467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4F802B-38D7-D5AE-5892-22F3935A02EA}"/>
                </a:ext>
              </a:extLst>
            </p:cNvPr>
            <p:cNvSpPr txBox="1"/>
            <p:nvPr/>
          </p:nvSpPr>
          <p:spPr>
            <a:xfrm rot="16200000">
              <a:off x="8024974" y="4448442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Nhật Nam</a:t>
              </a:r>
              <a:endParaRPr lang="en-US" sz="3600">
                <a:ln w="12700">
                  <a:solidFill>
                    <a:srgbClr val="373440"/>
                  </a:solidFill>
                </a:ln>
                <a:solidFill>
                  <a:schemeClr val="bg1">
                    <a:lumMod val="95000"/>
                  </a:schemeClr>
                </a:solidFill>
                <a:latin typeface="#9Slide03 IcielPanton Black" panose="00000A00000000000000" pitchFamily="2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A6FCD5A-B409-0469-E88C-AFA655D82FD2}"/>
              </a:ext>
            </a:extLst>
          </p:cNvPr>
          <p:cNvGrpSpPr/>
          <p:nvPr/>
        </p:nvGrpSpPr>
        <p:grpSpPr>
          <a:xfrm>
            <a:off x="330858" y="-1069571"/>
            <a:ext cx="268342" cy="268342"/>
            <a:chOff x="5907882" y="3240881"/>
            <a:chExt cx="376237" cy="376238"/>
          </a:xfrm>
          <a:solidFill>
            <a:srgbClr val="595959"/>
          </a:solidFill>
        </p:grpSpPr>
        <p:sp>
          <p:nvSpPr>
            <p:cNvPr id="80" name="9Slide.vn 166">
              <a:extLst>
                <a:ext uri="{FF2B5EF4-FFF2-40B4-BE49-F238E27FC236}">
                  <a16:creationId xmlns:a16="http://schemas.microsoft.com/office/drawing/2014/main" id="{3D303B49-BB45-2440-7ABE-C852396D1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240881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81" name="9Slide.vn 167">
              <a:extLst>
                <a:ext uri="{FF2B5EF4-FFF2-40B4-BE49-F238E27FC236}">
                  <a16:creationId xmlns:a16="http://schemas.microsoft.com/office/drawing/2014/main" id="{743BB7DE-CE78-D88A-5327-67B993259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382169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82" name="9Slide.vn 168">
              <a:extLst>
                <a:ext uri="{FF2B5EF4-FFF2-40B4-BE49-F238E27FC236}">
                  <a16:creationId xmlns:a16="http://schemas.microsoft.com/office/drawing/2014/main" id="{8C377AC2-4C49-0F3F-C28B-E2033D4E0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523456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83" name="9Slide.vn 169">
              <a:extLst>
                <a:ext uri="{FF2B5EF4-FFF2-40B4-BE49-F238E27FC236}">
                  <a16:creationId xmlns:a16="http://schemas.microsoft.com/office/drawing/2014/main" id="{12D98054-7671-BE8E-3B1C-78CC64E57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240881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84" name="9Slide.vn 170">
              <a:extLst>
                <a:ext uri="{FF2B5EF4-FFF2-40B4-BE49-F238E27FC236}">
                  <a16:creationId xmlns:a16="http://schemas.microsoft.com/office/drawing/2014/main" id="{326174AF-2BBA-3FD5-02C9-30FAF6759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382169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85" name="9Slide.vn 171">
              <a:extLst>
                <a:ext uri="{FF2B5EF4-FFF2-40B4-BE49-F238E27FC236}">
                  <a16:creationId xmlns:a16="http://schemas.microsoft.com/office/drawing/2014/main" id="{3340639C-02CC-FFB7-68D7-45CB9F7AA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523456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8938FE4-55C2-24F3-0A2F-D2AFC06874E2}"/>
              </a:ext>
            </a:extLst>
          </p:cNvPr>
          <p:cNvSpPr txBox="1"/>
          <p:nvPr/>
        </p:nvSpPr>
        <p:spPr>
          <a:xfrm>
            <a:off x="599200" y="-1135455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595959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Teacher: Le Thi Lan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F85E730-74A3-27D0-9067-C01B69854B23}"/>
              </a:ext>
            </a:extLst>
          </p:cNvPr>
          <p:cNvGrpSpPr/>
          <p:nvPr/>
        </p:nvGrpSpPr>
        <p:grpSpPr>
          <a:xfrm>
            <a:off x="19676079" y="1145893"/>
            <a:ext cx="1446836" cy="4838218"/>
            <a:chOff x="10373640" y="1145893"/>
            <a:chExt cx="1446836" cy="4838218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06597E3-7CD6-5118-5B65-19D98ED68B0E}"/>
                </a:ext>
              </a:extLst>
            </p:cNvPr>
            <p:cNvSpPr/>
            <p:nvPr/>
          </p:nvSpPr>
          <p:spPr>
            <a:xfrm>
              <a:off x="10373640" y="1145893"/>
              <a:ext cx="1446836" cy="4838218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2119" r="-52119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269C54E-B448-9E45-7A33-7F72121DBAD7}"/>
                </a:ext>
              </a:extLst>
            </p:cNvPr>
            <p:cNvSpPr txBox="1"/>
            <p:nvPr/>
          </p:nvSpPr>
          <p:spPr>
            <a:xfrm rot="16200000">
              <a:off x="10004645" y="4502335"/>
              <a:ext cx="21848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Anh Tuấn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4908-0838-9322-A29C-A31CFC27DDE4}"/>
              </a:ext>
            </a:extLst>
          </p:cNvPr>
          <p:cNvSpPr txBox="1"/>
          <p:nvPr/>
        </p:nvSpPr>
        <p:spPr>
          <a:xfrm>
            <a:off x="542155" y="186816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734ED-2430-9330-D23A-2269D5195318}"/>
              </a:ext>
            </a:extLst>
          </p:cNvPr>
          <p:cNvSpPr txBox="1"/>
          <p:nvPr/>
        </p:nvSpPr>
        <p:spPr>
          <a:xfrm>
            <a:off x="542155" y="8395960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User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B71FA5-5A1E-1C36-0F57-AAF35E07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66" y="719084"/>
            <a:ext cx="4136802" cy="553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4908-0838-9322-A29C-A31CFC27DDE4}"/>
              </a:ext>
            </a:extLst>
          </p:cNvPr>
          <p:cNvSpPr txBox="1"/>
          <p:nvPr/>
        </p:nvSpPr>
        <p:spPr>
          <a:xfrm>
            <a:off x="542155" y="186816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4B5F-6C14-3724-1AE5-45DF6FD7AD1F}"/>
              </a:ext>
            </a:extLst>
          </p:cNvPr>
          <p:cNvSpPr txBox="1"/>
          <p:nvPr/>
        </p:nvSpPr>
        <p:spPr>
          <a:xfrm>
            <a:off x="542155" y="2274560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User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6E2E8F6-33B1-3922-0CF5-0639568E1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50" y="822325"/>
            <a:ext cx="3215945" cy="5430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E376E-E51C-C940-CB85-629E73BCBAF1}"/>
              </a:ext>
            </a:extLst>
          </p:cNvPr>
          <p:cNvSpPr txBox="1"/>
          <p:nvPr/>
        </p:nvSpPr>
        <p:spPr>
          <a:xfrm>
            <a:off x="542155" y="9167831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Create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48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4908-0838-9322-A29C-A31CFC27DDE4}"/>
              </a:ext>
            </a:extLst>
          </p:cNvPr>
          <p:cNvSpPr txBox="1"/>
          <p:nvPr/>
        </p:nvSpPr>
        <p:spPr>
          <a:xfrm>
            <a:off x="542155" y="186816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4B5F-6C14-3724-1AE5-45DF6FD7AD1F}"/>
              </a:ext>
            </a:extLst>
          </p:cNvPr>
          <p:cNvSpPr txBox="1"/>
          <p:nvPr/>
        </p:nvSpPr>
        <p:spPr>
          <a:xfrm>
            <a:off x="542155" y="2274560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User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4E414-E338-FDD9-3A25-79449F341B13}"/>
              </a:ext>
            </a:extLst>
          </p:cNvPr>
          <p:cNvSpPr txBox="1"/>
          <p:nvPr/>
        </p:nvSpPr>
        <p:spPr>
          <a:xfrm>
            <a:off x="542155" y="268234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Create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75662-4A8D-529E-C470-31E66C563896}"/>
              </a:ext>
            </a:extLst>
          </p:cNvPr>
          <p:cNvSpPr txBox="1"/>
          <p:nvPr/>
        </p:nvSpPr>
        <p:spPr>
          <a:xfrm>
            <a:off x="542155" y="9652608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Browse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80683D6-6AEF-B723-CFC6-41C6A7563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33" y="270933"/>
            <a:ext cx="2747334" cy="63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7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4908-0838-9322-A29C-A31CFC27DDE4}"/>
              </a:ext>
            </a:extLst>
          </p:cNvPr>
          <p:cNvSpPr txBox="1"/>
          <p:nvPr/>
        </p:nvSpPr>
        <p:spPr>
          <a:xfrm>
            <a:off x="542155" y="186816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4B5F-6C14-3724-1AE5-45DF6FD7AD1F}"/>
              </a:ext>
            </a:extLst>
          </p:cNvPr>
          <p:cNvSpPr txBox="1"/>
          <p:nvPr/>
        </p:nvSpPr>
        <p:spPr>
          <a:xfrm>
            <a:off x="542155" y="2274560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User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4E414-E338-FDD9-3A25-79449F341B13}"/>
              </a:ext>
            </a:extLst>
          </p:cNvPr>
          <p:cNvSpPr txBox="1"/>
          <p:nvPr/>
        </p:nvSpPr>
        <p:spPr>
          <a:xfrm>
            <a:off x="542155" y="268234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Create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0DFCA-6339-747E-5B2E-E22A08E9386F}"/>
              </a:ext>
            </a:extLst>
          </p:cNvPr>
          <p:cNvSpPr txBox="1"/>
          <p:nvPr/>
        </p:nvSpPr>
        <p:spPr>
          <a:xfrm>
            <a:off x="542155" y="308245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Browse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12" name="Picture 11" descr="Diagram, text&#10;&#10;Description automatically generated">
            <a:extLst>
              <a:ext uri="{FF2B5EF4-FFF2-40B4-BE49-F238E27FC236}">
                <a16:creationId xmlns:a16="http://schemas.microsoft.com/office/drawing/2014/main" id="{F01D95C6-4B46-1182-E579-8FBFBBC7E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09" y="599991"/>
            <a:ext cx="2113492" cy="5890060"/>
          </a:xfrm>
          <a:prstGeom prst="rect">
            <a:avLst/>
          </a:prstGeom>
        </p:spPr>
      </p:pic>
      <p:pic>
        <p:nvPicPr>
          <p:cNvPr id="10" name="Picture 9" descr="Diagram, text&#10;&#10;Description automatically generated">
            <a:extLst>
              <a:ext uri="{FF2B5EF4-FFF2-40B4-BE49-F238E27FC236}">
                <a16:creationId xmlns:a16="http://schemas.microsoft.com/office/drawing/2014/main" id="{D893530C-1704-8645-FF42-7BF2F1EF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09" y="752391"/>
            <a:ext cx="2113492" cy="58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0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3. Activity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D1383-DD47-9373-9E92-422C9BBD4207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Login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AE78D-E827-243C-88FE-859E78FD4D36}"/>
              </a:ext>
            </a:extLst>
          </p:cNvPr>
          <p:cNvSpPr txBox="1"/>
          <p:nvPr/>
        </p:nvSpPr>
        <p:spPr>
          <a:xfrm>
            <a:off x="542155" y="146176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Sign-up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74908-0838-9322-A29C-A31CFC27DDE4}"/>
              </a:ext>
            </a:extLst>
          </p:cNvPr>
          <p:cNvSpPr txBox="1"/>
          <p:nvPr/>
        </p:nvSpPr>
        <p:spPr>
          <a:xfrm>
            <a:off x="542155" y="186816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Change Password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84B5F-6C14-3724-1AE5-45DF6FD7AD1F}"/>
              </a:ext>
            </a:extLst>
          </p:cNvPr>
          <p:cNvSpPr txBox="1"/>
          <p:nvPr/>
        </p:nvSpPr>
        <p:spPr>
          <a:xfrm>
            <a:off x="542155" y="2274560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User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4E414-E338-FDD9-3A25-79449F341B13}"/>
              </a:ext>
            </a:extLst>
          </p:cNvPr>
          <p:cNvSpPr txBox="1"/>
          <p:nvPr/>
        </p:nvSpPr>
        <p:spPr>
          <a:xfrm>
            <a:off x="542155" y="268234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Create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0DFCA-6339-747E-5B2E-E22A08E9386F}"/>
              </a:ext>
            </a:extLst>
          </p:cNvPr>
          <p:cNvSpPr txBox="1"/>
          <p:nvPr/>
        </p:nvSpPr>
        <p:spPr>
          <a:xfrm>
            <a:off x="542155" y="3082453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Browse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68F7E-DD69-672E-17B4-00AF831EC829}"/>
              </a:ext>
            </a:extLst>
          </p:cNvPr>
          <p:cNvSpPr txBox="1"/>
          <p:nvPr/>
        </p:nvSpPr>
        <p:spPr>
          <a:xfrm>
            <a:off x="542155" y="3520207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Delete room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42636D33-E17F-A885-8878-1D4F2D276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91" y="599991"/>
            <a:ext cx="2785618" cy="56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5. ER model and RR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CF53D-BC14-B39D-EBDF-3D09AC69CA0A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ER Model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EDE3E7-B590-1F67-0F84-E242C152D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67" y="415004"/>
            <a:ext cx="4842936" cy="60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D8703-40AD-1DCF-A5DB-E7BA35524BE8}"/>
              </a:ext>
            </a:extLst>
          </p:cNvPr>
          <p:cNvSpPr txBox="1"/>
          <p:nvPr/>
        </p:nvSpPr>
        <p:spPr>
          <a:xfrm>
            <a:off x="-116136" y="-204246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ED7D31">
                    <a:alpha val="58000"/>
                  </a:srgb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III.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65AE1-0003-448D-9503-ECC39F564B0C}"/>
              </a:ext>
            </a:extLst>
          </p:cNvPr>
          <p:cNvSpPr txBox="1"/>
          <p:nvPr/>
        </p:nvSpPr>
        <p:spPr>
          <a:xfrm>
            <a:off x="347759" y="599991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#9Slide01 Tieu de ngan" panose="00000800000000000000" pitchFamily="2" charset="0"/>
              </a:rPr>
              <a:t>5. ER model and RR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CF53D-BC14-B39D-EBDF-3D09AC69CA0A}"/>
              </a:ext>
            </a:extLst>
          </p:cNvPr>
          <p:cNvSpPr txBox="1"/>
          <p:nvPr/>
        </p:nvSpPr>
        <p:spPr>
          <a:xfrm>
            <a:off x="542155" y="1061656"/>
            <a:ext cx="2895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RR Model</a:t>
            </a:r>
            <a:endParaRPr lang="en-US" sz="200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D4052F-CA4F-2C29-A6CD-8CCF46395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211122"/>
            <a:ext cx="7179734" cy="44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CB9529-9588-EFD1-170B-C5F182E47BC8}"/>
              </a:ext>
            </a:extLst>
          </p:cNvPr>
          <p:cNvGrpSpPr/>
          <p:nvPr/>
        </p:nvGrpSpPr>
        <p:grpSpPr>
          <a:xfrm>
            <a:off x="9301334" y="1145893"/>
            <a:ext cx="1446836" cy="4838218"/>
            <a:chOff x="10373640" y="1145893"/>
            <a:chExt cx="1446836" cy="4838218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2CC32F1-AF68-AFE5-3B1C-04482EFD801D}"/>
                </a:ext>
              </a:extLst>
            </p:cNvPr>
            <p:cNvSpPr/>
            <p:nvPr/>
          </p:nvSpPr>
          <p:spPr>
            <a:xfrm>
              <a:off x="10373640" y="1145893"/>
              <a:ext cx="1446836" cy="4838218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2119" r="-52119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3E0A70-F006-3B3F-A96C-1B40B2E7799A}"/>
                </a:ext>
              </a:extLst>
            </p:cNvPr>
            <p:cNvSpPr txBox="1"/>
            <p:nvPr/>
          </p:nvSpPr>
          <p:spPr>
            <a:xfrm rot="16200000">
              <a:off x="10004645" y="4502335"/>
              <a:ext cx="21848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Anh Tuấn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B7E07-C128-1FF5-3207-D589732FB136}"/>
              </a:ext>
            </a:extLst>
          </p:cNvPr>
          <p:cNvGrpSpPr/>
          <p:nvPr/>
        </p:nvGrpSpPr>
        <p:grpSpPr>
          <a:xfrm>
            <a:off x="6897702" y="1145893"/>
            <a:ext cx="1446836" cy="4838218"/>
            <a:chOff x="8498819" y="1145893"/>
            <a:chExt cx="1446836" cy="483821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6EA2643-C962-FFEA-A91C-06CE5F158478}"/>
                </a:ext>
              </a:extLst>
            </p:cNvPr>
            <p:cNvSpPr/>
            <p:nvPr/>
          </p:nvSpPr>
          <p:spPr>
            <a:xfrm>
              <a:off x="8498819" y="1145893"/>
              <a:ext cx="1446836" cy="4838218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7467" r="-55467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53D4BB-69A7-D4EC-906A-1028F57B9C67}"/>
                </a:ext>
              </a:extLst>
            </p:cNvPr>
            <p:cNvSpPr txBox="1"/>
            <p:nvPr/>
          </p:nvSpPr>
          <p:spPr>
            <a:xfrm rot="16200000">
              <a:off x="8024974" y="4448442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Nhật Nam</a:t>
              </a:r>
              <a:endParaRPr lang="en-US" sz="3600">
                <a:ln w="12700">
                  <a:solidFill>
                    <a:srgbClr val="373440"/>
                  </a:solidFill>
                </a:ln>
                <a:solidFill>
                  <a:schemeClr val="bg1">
                    <a:lumMod val="95000"/>
                  </a:schemeClr>
                </a:solidFill>
                <a:latin typeface="#9Slide03 IcielPanton Black" panose="00000A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AD203FE-E633-849A-523A-D66DB6E808D1}"/>
              </a:ext>
            </a:extLst>
          </p:cNvPr>
          <p:cNvSpPr/>
          <p:nvPr/>
        </p:nvSpPr>
        <p:spPr>
          <a:xfrm>
            <a:off x="1846676" y="807719"/>
            <a:ext cx="4567058" cy="57917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667F29-91E0-6205-4BDB-84A332C75B93}"/>
              </a:ext>
            </a:extLst>
          </p:cNvPr>
          <p:cNvGrpSpPr/>
          <p:nvPr/>
        </p:nvGrpSpPr>
        <p:grpSpPr>
          <a:xfrm>
            <a:off x="10798155" y="288070"/>
            <a:ext cx="1294140" cy="400110"/>
            <a:chOff x="10697231" y="222377"/>
            <a:chExt cx="1294140" cy="40011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C941FE-D24B-D8E5-F1C7-A5BCFF2B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231" y="299836"/>
              <a:ext cx="245194" cy="245192"/>
            </a:xfrm>
            <a:custGeom>
              <a:avLst/>
              <a:gdLst>
                <a:gd name="connsiteX0" fmla="*/ 146244 w 245194"/>
                <a:gd name="connsiteY0" fmla="*/ 137597 h 245192"/>
                <a:gd name="connsiteX1" fmla="*/ 237582 w 245194"/>
                <a:gd name="connsiteY1" fmla="*/ 137597 h 245192"/>
                <a:gd name="connsiteX2" fmla="*/ 245194 w 245194"/>
                <a:gd name="connsiteY2" fmla="*/ 145282 h 245192"/>
                <a:gd name="connsiteX3" fmla="*/ 245194 w 245194"/>
                <a:gd name="connsiteY3" fmla="*/ 237507 h 245192"/>
                <a:gd name="connsiteX4" fmla="*/ 237582 w 245194"/>
                <a:gd name="connsiteY4" fmla="*/ 245192 h 245192"/>
                <a:gd name="connsiteX5" fmla="*/ 146244 w 245194"/>
                <a:gd name="connsiteY5" fmla="*/ 245192 h 245192"/>
                <a:gd name="connsiteX6" fmla="*/ 138633 w 245194"/>
                <a:gd name="connsiteY6" fmla="*/ 237507 h 245192"/>
                <a:gd name="connsiteX7" fmla="*/ 138633 w 245194"/>
                <a:gd name="connsiteY7" fmla="*/ 145282 h 245192"/>
                <a:gd name="connsiteX8" fmla="*/ 146244 w 245194"/>
                <a:gd name="connsiteY8" fmla="*/ 137597 h 245192"/>
                <a:gd name="connsiteX9" fmla="*/ 7685 w 245194"/>
                <a:gd name="connsiteY9" fmla="*/ 137597 h 245192"/>
                <a:gd name="connsiteX10" fmla="*/ 99911 w 245194"/>
                <a:gd name="connsiteY10" fmla="*/ 137597 h 245192"/>
                <a:gd name="connsiteX11" fmla="*/ 107596 w 245194"/>
                <a:gd name="connsiteY11" fmla="*/ 145282 h 245192"/>
                <a:gd name="connsiteX12" fmla="*/ 107596 w 245194"/>
                <a:gd name="connsiteY12" fmla="*/ 237507 h 245192"/>
                <a:gd name="connsiteX13" fmla="*/ 99911 w 245194"/>
                <a:gd name="connsiteY13" fmla="*/ 245192 h 245192"/>
                <a:gd name="connsiteX14" fmla="*/ 7685 w 245194"/>
                <a:gd name="connsiteY14" fmla="*/ 245192 h 245192"/>
                <a:gd name="connsiteX15" fmla="*/ 0 w 245194"/>
                <a:gd name="connsiteY15" fmla="*/ 237507 h 245192"/>
                <a:gd name="connsiteX16" fmla="*/ 0 w 245194"/>
                <a:gd name="connsiteY16" fmla="*/ 145282 h 245192"/>
                <a:gd name="connsiteX17" fmla="*/ 7685 w 245194"/>
                <a:gd name="connsiteY17" fmla="*/ 137597 h 245192"/>
                <a:gd name="connsiteX18" fmla="*/ 146244 w 245194"/>
                <a:gd name="connsiteY18" fmla="*/ 0 h 245192"/>
                <a:gd name="connsiteX19" fmla="*/ 237582 w 245194"/>
                <a:gd name="connsiteY19" fmla="*/ 0 h 245192"/>
                <a:gd name="connsiteX20" fmla="*/ 245194 w 245194"/>
                <a:gd name="connsiteY20" fmla="*/ 7685 h 245192"/>
                <a:gd name="connsiteX21" fmla="*/ 245194 w 245194"/>
                <a:gd name="connsiteY21" fmla="*/ 99910 h 245192"/>
                <a:gd name="connsiteX22" fmla="*/ 237582 w 245194"/>
                <a:gd name="connsiteY22" fmla="*/ 107595 h 245192"/>
                <a:gd name="connsiteX23" fmla="*/ 146244 w 245194"/>
                <a:gd name="connsiteY23" fmla="*/ 107595 h 245192"/>
                <a:gd name="connsiteX24" fmla="*/ 138633 w 245194"/>
                <a:gd name="connsiteY24" fmla="*/ 99910 h 245192"/>
                <a:gd name="connsiteX25" fmla="*/ 138633 w 245194"/>
                <a:gd name="connsiteY25" fmla="*/ 7685 h 245192"/>
                <a:gd name="connsiteX26" fmla="*/ 146244 w 245194"/>
                <a:gd name="connsiteY26" fmla="*/ 0 h 245192"/>
                <a:gd name="connsiteX27" fmla="*/ 7685 w 245194"/>
                <a:gd name="connsiteY27" fmla="*/ 0 h 245192"/>
                <a:gd name="connsiteX28" fmla="*/ 99911 w 245194"/>
                <a:gd name="connsiteY28" fmla="*/ 0 h 245192"/>
                <a:gd name="connsiteX29" fmla="*/ 107596 w 245194"/>
                <a:gd name="connsiteY29" fmla="*/ 7685 h 245192"/>
                <a:gd name="connsiteX30" fmla="*/ 107596 w 245194"/>
                <a:gd name="connsiteY30" fmla="*/ 99910 h 245192"/>
                <a:gd name="connsiteX31" fmla="*/ 99911 w 245194"/>
                <a:gd name="connsiteY31" fmla="*/ 107595 h 245192"/>
                <a:gd name="connsiteX32" fmla="*/ 7685 w 245194"/>
                <a:gd name="connsiteY32" fmla="*/ 107595 h 245192"/>
                <a:gd name="connsiteX33" fmla="*/ 0 w 245194"/>
                <a:gd name="connsiteY33" fmla="*/ 99910 h 245192"/>
                <a:gd name="connsiteX34" fmla="*/ 0 w 245194"/>
                <a:gd name="connsiteY34" fmla="*/ 7685 h 245192"/>
                <a:gd name="connsiteX35" fmla="*/ 7685 w 245194"/>
                <a:gd name="connsiteY35" fmla="*/ 0 h 24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5194" h="245192">
                  <a:moveTo>
                    <a:pt x="146244" y="137597"/>
                  </a:moveTo>
                  <a:cubicBezTo>
                    <a:pt x="146244" y="137597"/>
                    <a:pt x="146244" y="137597"/>
                    <a:pt x="237582" y="137597"/>
                  </a:cubicBezTo>
                  <a:cubicBezTo>
                    <a:pt x="241388" y="137597"/>
                    <a:pt x="245194" y="141440"/>
                    <a:pt x="245194" y="145282"/>
                  </a:cubicBezTo>
                  <a:cubicBezTo>
                    <a:pt x="245194" y="145282"/>
                    <a:pt x="245194" y="145282"/>
                    <a:pt x="245194" y="237507"/>
                  </a:cubicBezTo>
                  <a:cubicBezTo>
                    <a:pt x="245194" y="241349"/>
                    <a:pt x="241388" y="245192"/>
                    <a:pt x="237582" y="245192"/>
                  </a:cubicBezTo>
                  <a:cubicBezTo>
                    <a:pt x="237582" y="245192"/>
                    <a:pt x="237582" y="245192"/>
                    <a:pt x="146244" y="245192"/>
                  </a:cubicBezTo>
                  <a:cubicBezTo>
                    <a:pt x="142439" y="245192"/>
                    <a:pt x="138633" y="241349"/>
                    <a:pt x="138633" y="237507"/>
                  </a:cubicBezTo>
                  <a:cubicBezTo>
                    <a:pt x="138633" y="237507"/>
                    <a:pt x="138633" y="237507"/>
                    <a:pt x="138633" y="145282"/>
                  </a:cubicBezTo>
                  <a:cubicBezTo>
                    <a:pt x="138633" y="141440"/>
                    <a:pt x="142439" y="137597"/>
                    <a:pt x="146244" y="137597"/>
                  </a:cubicBezTo>
                  <a:close/>
                  <a:moveTo>
                    <a:pt x="7685" y="137597"/>
                  </a:moveTo>
                  <a:cubicBezTo>
                    <a:pt x="7685" y="137597"/>
                    <a:pt x="7685" y="137597"/>
                    <a:pt x="99911" y="137597"/>
                  </a:cubicBezTo>
                  <a:cubicBezTo>
                    <a:pt x="103753" y="137597"/>
                    <a:pt x="107596" y="141440"/>
                    <a:pt x="107596" y="145282"/>
                  </a:cubicBezTo>
                  <a:cubicBezTo>
                    <a:pt x="107596" y="145282"/>
                    <a:pt x="107596" y="145282"/>
                    <a:pt x="107596" y="237507"/>
                  </a:cubicBezTo>
                  <a:cubicBezTo>
                    <a:pt x="107596" y="241349"/>
                    <a:pt x="103753" y="245192"/>
                    <a:pt x="99911" y="245192"/>
                  </a:cubicBezTo>
                  <a:cubicBezTo>
                    <a:pt x="99911" y="245192"/>
                    <a:pt x="99911" y="245192"/>
                    <a:pt x="7685" y="245192"/>
                  </a:cubicBezTo>
                  <a:cubicBezTo>
                    <a:pt x="3843" y="245192"/>
                    <a:pt x="0" y="241349"/>
                    <a:pt x="0" y="237507"/>
                  </a:cubicBezTo>
                  <a:cubicBezTo>
                    <a:pt x="0" y="237507"/>
                    <a:pt x="0" y="237507"/>
                    <a:pt x="0" y="145282"/>
                  </a:cubicBezTo>
                  <a:cubicBezTo>
                    <a:pt x="0" y="141440"/>
                    <a:pt x="3843" y="137597"/>
                    <a:pt x="7685" y="137597"/>
                  </a:cubicBezTo>
                  <a:close/>
                  <a:moveTo>
                    <a:pt x="146244" y="0"/>
                  </a:moveTo>
                  <a:cubicBezTo>
                    <a:pt x="146244" y="0"/>
                    <a:pt x="146244" y="0"/>
                    <a:pt x="237582" y="0"/>
                  </a:cubicBezTo>
                  <a:cubicBezTo>
                    <a:pt x="241388" y="0"/>
                    <a:pt x="245194" y="3843"/>
                    <a:pt x="245194" y="7685"/>
                  </a:cubicBezTo>
                  <a:cubicBezTo>
                    <a:pt x="245194" y="7685"/>
                    <a:pt x="245194" y="7685"/>
                    <a:pt x="245194" y="99910"/>
                  </a:cubicBezTo>
                  <a:cubicBezTo>
                    <a:pt x="245194" y="103752"/>
                    <a:pt x="241388" y="107595"/>
                    <a:pt x="237582" y="107595"/>
                  </a:cubicBezTo>
                  <a:cubicBezTo>
                    <a:pt x="237582" y="107595"/>
                    <a:pt x="237582" y="107595"/>
                    <a:pt x="146244" y="107595"/>
                  </a:cubicBezTo>
                  <a:cubicBezTo>
                    <a:pt x="142439" y="107595"/>
                    <a:pt x="138633" y="103752"/>
                    <a:pt x="138633" y="99910"/>
                  </a:cubicBezTo>
                  <a:cubicBezTo>
                    <a:pt x="138633" y="99910"/>
                    <a:pt x="138633" y="99910"/>
                    <a:pt x="138633" y="7685"/>
                  </a:cubicBezTo>
                  <a:cubicBezTo>
                    <a:pt x="138633" y="3843"/>
                    <a:pt x="142439" y="0"/>
                    <a:pt x="146244" y="0"/>
                  </a:cubicBezTo>
                  <a:close/>
                  <a:moveTo>
                    <a:pt x="7685" y="0"/>
                  </a:moveTo>
                  <a:cubicBezTo>
                    <a:pt x="7685" y="0"/>
                    <a:pt x="7685" y="0"/>
                    <a:pt x="99911" y="0"/>
                  </a:cubicBezTo>
                  <a:cubicBezTo>
                    <a:pt x="103753" y="0"/>
                    <a:pt x="107596" y="3843"/>
                    <a:pt x="107596" y="7685"/>
                  </a:cubicBezTo>
                  <a:cubicBezTo>
                    <a:pt x="107596" y="7685"/>
                    <a:pt x="107596" y="7685"/>
                    <a:pt x="107596" y="99910"/>
                  </a:cubicBezTo>
                  <a:cubicBezTo>
                    <a:pt x="107596" y="103752"/>
                    <a:pt x="103753" y="107595"/>
                    <a:pt x="99911" y="107595"/>
                  </a:cubicBezTo>
                  <a:cubicBezTo>
                    <a:pt x="99911" y="107595"/>
                    <a:pt x="99911" y="107595"/>
                    <a:pt x="7685" y="107595"/>
                  </a:cubicBezTo>
                  <a:cubicBezTo>
                    <a:pt x="3843" y="107595"/>
                    <a:pt x="0" y="103752"/>
                    <a:pt x="0" y="99910"/>
                  </a:cubicBezTo>
                  <a:cubicBezTo>
                    <a:pt x="0" y="99910"/>
                    <a:pt x="0" y="99910"/>
                    <a:pt x="0" y="7685"/>
                  </a:cubicBezTo>
                  <a:cubicBezTo>
                    <a:pt x="0" y="3843"/>
                    <a:pt x="3843" y="0"/>
                    <a:pt x="768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CB838F-A28C-666A-2DB5-E18068709DCD}"/>
                </a:ext>
              </a:extLst>
            </p:cNvPr>
            <p:cNvSpPr txBox="1"/>
            <p:nvPr/>
          </p:nvSpPr>
          <p:spPr>
            <a:xfrm>
              <a:off x="10923428" y="222377"/>
              <a:ext cx="1067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95959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Menu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80CC87-B5BE-9DD1-1833-91C8ECBFA688}"/>
              </a:ext>
            </a:extLst>
          </p:cNvPr>
          <p:cNvGrpSpPr/>
          <p:nvPr/>
        </p:nvGrpSpPr>
        <p:grpSpPr>
          <a:xfrm>
            <a:off x="6556033" y="317378"/>
            <a:ext cx="2352675" cy="341112"/>
            <a:chOff x="6556033" y="282653"/>
            <a:chExt cx="2352675" cy="34111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A3E0E49-BEE8-9B12-C14A-9605A8399F6F}"/>
                </a:ext>
              </a:extLst>
            </p:cNvPr>
            <p:cNvSpPr/>
            <p:nvPr/>
          </p:nvSpPr>
          <p:spPr>
            <a:xfrm>
              <a:off x="6556033" y="282653"/>
              <a:ext cx="2352675" cy="3411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9Slide.vn 12">
              <a:extLst>
                <a:ext uri="{FF2B5EF4-FFF2-40B4-BE49-F238E27FC236}">
                  <a16:creationId xmlns:a16="http://schemas.microsoft.com/office/drawing/2014/main" id="{8C664B6A-0435-7427-9A03-E00CBF246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9538" y="353835"/>
              <a:ext cx="206369" cy="206369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F254C7-2076-9668-0DA3-75E4ED165BD7}"/>
                </a:ext>
              </a:extLst>
            </p:cNvPr>
            <p:cNvSpPr txBox="1"/>
            <p:nvPr/>
          </p:nvSpPr>
          <p:spPr>
            <a:xfrm>
              <a:off x="6855907" y="299320"/>
              <a:ext cx="985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#9Slide03 Cabin" panose="00000500000000000000" pitchFamily="2" charset="0"/>
                </a:rPr>
                <a:t>Search…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5409D5-2E30-F915-973E-4C2A77FE60F1}"/>
              </a:ext>
            </a:extLst>
          </p:cNvPr>
          <p:cNvGrpSpPr/>
          <p:nvPr/>
        </p:nvGrpSpPr>
        <p:grpSpPr>
          <a:xfrm>
            <a:off x="330858" y="365529"/>
            <a:ext cx="268342" cy="268342"/>
            <a:chOff x="5907882" y="3240881"/>
            <a:chExt cx="376237" cy="376238"/>
          </a:xfrm>
          <a:solidFill>
            <a:srgbClr val="595959"/>
          </a:solidFill>
        </p:grpSpPr>
        <p:sp>
          <p:nvSpPr>
            <p:cNvPr id="52" name="9Slide.vn 166">
              <a:extLst>
                <a:ext uri="{FF2B5EF4-FFF2-40B4-BE49-F238E27FC236}">
                  <a16:creationId xmlns:a16="http://schemas.microsoft.com/office/drawing/2014/main" id="{DD5F63F1-D390-E368-87CB-73413B6F0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240881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3" name="9Slide.vn 167">
              <a:extLst>
                <a:ext uri="{FF2B5EF4-FFF2-40B4-BE49-F238E27FC236}">
                  <a16:creationId xmlns:a16="http://schemas.microsoft.com/office/drawing/2014/main" id="{F5B9996D-8C94-8B71-3507-4F6F70210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382169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4" name="9Slide.vn 168">
              <a:extLst>
                <a:ext uri="{FF2B5EF4-FFF2-40B4-BE49-F238E27FC236}">
                  <a16:creationId xmlns:a16="http://schemas.microsoft.com/office/drawing/2014/main" id="{5BB00832-0CAC-AC5D-A223-A3134BE2A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523456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5" name="9Slide.vn 169">
              <a:extLst>
                <a:ext uri="{FF2B5EF4-FFF2-40B4-BE49-F238E27FC236}">
                  <a16:creationId xmlns:a16="http://schemas.microsoft.com/office/drawing/2014/main" id="{ACB62E36-43C0-3C33-52C7-75926597D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240881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6" name="9Slide.vn 170">
              <a:extLst>
                <a:ext uri="{FF2B5EF4-FFF2-40B4-BE49-F238E27FC236}">
                  <a16:creationId xmlns:a16="http://schemas.microsoft.com/office/drawing/2014/main" id="{328D70AD-D28A-6680-B78F-94EFEB94F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382169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7" name="9Slide.vn 171">
              <a:extLst>
                <a:ext uri="{FF2B5EF4-FFF2-40B4-BE49-F238E27FC236}">
                  <a16:creationId xmlns:a16="http://schemas.microsoft.com/office/drawing/2014/main" id="{2E8424FA-A0F0-102B-61B4-1D8C4C8F5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523456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331987A-4700-2C66-648E-A73BC1316E81}"/>
              </a:ext>
            </a:extLst>
          </p:cNvPr>
          <p:cNvSpPr txBox="1"/>
          <p:nvPr/>
        </p:nvSpPr>
        <p:spPr>
          <a:xfrm>
            <a:off x="599200" y="299645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595959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Teacher: Le Thi Lan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160E9E-5AA3-90B1-A1A6-50CB38B74ACC}"/>
              </a:ext>
            </a:extLst>
          </p:cNvPr>
          <p:cNvSpPr txBox="1"/>
          <p:nvPr/>
        </p:nvSpPr>
        <p:spPr>
          <a:xfrm>
            <a:off x="192283" y="1159779"/>
            <a:ext cx="4320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ln w="31750">
                  <a:solidFill>
                    <a:srgbClr val="373440"/>
                  </a:solidFill>
                </a:ln>
                <a:noFill/>
                <a:latin typeface="#9Slide03 IcielPanton Black" panose="00000A00000000000000" pitchFamily="2" charset="0"/>
              </a:rPr>
              <a:t>GROUP</a:t>
            </a:r>
            <a:endParaRPr lang="en-US" sz="9600" dirty="0">
              <a:ln w="31750">
                <a:solidFill>
                  <a:srgbClr val="373440"/>
                </a:solidFill>
              </a:ln>
              <a:noFill/>
              <a:latin typeface="#9Slide03 IcielPanton Black" panose="00000A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095C11-63B8-41DD-52FE-9131DB1270D7}"/>
              </a:ext>
            </a:extLst>
          </p:cNvPr>
          <p:cNvSpPr txBox="1"/>
          <p:nvPr/>
        </p:nvSpPr>
        <p:spPr>
          <a:xfrm>
            <a:off x="208479" y="2491932"/>
            <a:ext cx="60869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rgbClr val="373440"/>
                </a:solidFill>
                <a:latin typeface="#9Slide03 IcielPanton Black" panose="00000A00000000000000" pitchFamily="2" charset="0"/>
              </a:rPr>
              <a:t>MEMBERS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4554A9-B436-576B-2908-39A3206AA46C}"/>
              </a:ext>
            </a:extLst>
          </p:cNvPr>
          <p:cNvSpPr txBox="1"/>
          <p:nvPr/>
        </p:nvSpPr>
        <p:spPr>
          <a:xfrm>
            <a:off x="208479" y="3824085"/>
            <a:ext cx="3812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ln w="31750">
                  <a:solidFill>
                    <a:srgbClr val="373440"/>
                  </a:solidFill>
                </a:ln>
                <a:noFill/>
                <a:latin typeface="#9Slide03 IcielPanton Black" panose="00000A00000000000000" pitchFamily="2" charset="0"/>
              </a:rPr>
              <a:t>INTRO</a:t>
            </a:r>
          </a:p>
        </p:txBody>
      </p:sp>
      <p:sp>
        <p:nvSpPr>
          <p:cNvPr id="62" name="9Slide.vn 16">
            <a:extLst>
              <a:ext uri="{FF2B5EF4-FFF2-40B4-BE49-F238E27FC236}">
                <a16:creationId xmlns:a16="http://schemas.microsoft.com/office/drawing/2014/main" id="{D59A7219-FA63-3E7D-BA2F-7E204F5D76D1}"/>
              </a:ext>
            </a:extLst>
          </p:cNvPr>
          <p:cNvSpPr>
            <a:spLocks/>
          </p:cNvSpPr>
          <p:nvPr/>
        </p:nvSpPr>
        <p:spPr bwMode="auto">
          <a:xfrm>
            <a:off x="2544347" y="5368832"/>
            <a:ext cx="887807" cy="1144472"/>
          </a:xfrm>
          <a:custGeom>
            <a:avLst/>
            <a:gdLst>
              <a:gd name="T0" fmla="*/ 86 w 89"/>
              <a:gd name="T1" fmla="*/ 51 h 114"/>
              <a:gd name="T2" fmla="*/ 10 w 89"/>
              <a:gd name="T3" fmla="*/ 2 h 114"/>
              <a:gd name="T4" fmla="*/ 0 w 89"/>
              <a:gd name="T5" fmla="*/ 9 h 114"/>
              <a:gd name="T6" fmla="*/ 0 w 89"/>
              <a:gd name="T7" fmla="*/ 105 h 114"/>
              <a:gd name="T8" fmla="*/ 10 w 89"/>
              <a:gd name="T9" fmla="*/ 112 h 114"/>
              <a:gd name="T10" fmla="*/ 86 w 89"/>
              <a:gd name="T11" fmla="*/ 63 h 114"/>
              <a:gd name="T12" fmla="*/ 86 w 89"/>
              <a:gd name="T13" fmla="*/ 51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14">
                <a:moveTo>
                  <a:pt x="86" y="51"/>
                </a:moveTo>
                <a:cubicBezTo>
                  <a:pt x="10" y="2"/>
                  <a:pt x="10" y="2"/>
                  <a:pt x="10" y="2"/>
                </a:cubicBezTo>
                <a:cubicBezTo>
                  <a:pt x="5" y="0"/>
                  <a:pt x="0" y="0"/>
                  <a:pt x="0" y="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3"/>
                  <a:pt x="6" y="114"/>
                  <a:pt x="10" y="112"/>
                </a:cubicBezTo>
                <a:cubicBezTo>
                  <a:pt x="86" y="63"/>
                  <a:pt x="86" y="63"/>
                  <a:pt x="86" y="63"/>
                </a:cubicBezTo>
                <a:cubicBezTo>
                  <a:pt x="89" y="60"/>
                  <a:pt x="89" y="54"/>
                  <a:pt x="86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29D28BC-55DC-0DB6-F3A8-675B4B72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08" y="957072"/>
            <a:ext cx="266965" cy="523272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030A98-33FC-D34F-8FF2-E1E9CDD42C9E}"/>
              </a:ext>
            </a:extLst>
          </p:cNvPr>
          <p:cNvSpPr txBox="1"/>
          <p:nvPr/>
        </p:nvSpPr>
        <p:spPr>
          <a:xfrm>
            <a:off x="10792888" y="629675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#9Slide03 Cabin Bold" panose="00000800000000000000" pitchFamily="2" charset="0"/>
              </a:rPr>
              <a:t>Next</a:t>
            </a:r>
          </a:p>
        </p:txBody>
      </p:sp>
      <p:sp>
        <p:nvSpPr>
          <p:cNvPr id="65" name="9Slide.vn 28">
            <a:extLst>
              <a:ext uri="{FF2B5EF4-FFF2-40B4-BE49-F238E27FC236}">
                <a16:creationId xmlns:a16="http://schemas.microsoft.com/office/drawing/2014/main" id="{E30025CF-B76B-EE54-7396-BDE3C3161C6C}"/>
              </a:ext>
            </a:extLst>
          </p:cNvPr>
          <p:cNvSpPr>
            <a:spLocks noEditPoints="1"/>
          </p:cNvSpPr>
          <p:nvPr/>
        </p:nvSpPr>
        <p:spPr bwMode="auto">
          <a:xfrm>
            <a:off x="11441329" y="6363417"/>
            <a:ext cx="233988" cy="236014"/>
          </a:xfrm>
          <a:custGeom>
            <a:avLst/>
            <a:gdLst>
              <a:gd name="T0" fmla="*/ 47 w 98"/>
              <a:gd name="T1" fmla="*/ 41 h 98"/>
              <a:gd name="T2" fmla="*/ 15 w 98"/>
              <a:gd name="T3" fmla="*/ 7 h 98"/>
              <a:gd name="T4" fmla="*/ 3 w 98"/>
              <a:gd name="T5" fmla="*/ 7 h 98"/>
              <a:gd name="T6" fmla="*/ 3 w 98"/>
              <a:gd name="T7" fmla="*/ 20 h 98"/>
              <a:gd name="T8" fmla="*/ 29 w 98"/>
              <a:gd name="T9" fmla="*/ 47 h 98"/>
              <a:gd name="T10" fmla="*/ 3 w 98"/>
              <a:gd name="T11" fmla="*/ 74 h 98"/>
              <a:gd name="T12" fmla="*/ 3 w 98"/>
              <a:gd name="T13" fmla="*/ 86 h 98"/>
              <a:gd name="T14" fmla="*/ 15 w 98"/>
              <a:gd name="T15" fmla="*/ 86 h 98"/>
              <a:gd name="T16" fmla="*/ 47 w 98"/>
              <a:gd name="T17" fmla="*/ 53 h 98"/>
              <a:gd name="T18" fmla="*/ 47 w 98"/>
              <a:gd name="T19" fmla="*/ 41 h 98"/>
              <a:gd name="T20" fmla="*/ 95 w 98"/>
              <a:gd name="T21" fmla="*/ 43 h 98"/>
              <a:gd name="T22" fmla="*/ 55 w 98"/>
              <a:gd name="T23" fmla="*/ 3 h 98"/>
              <a:gd name="T24" fmla="*/ 43 w 98"/>
              <a:gd name="T25" fmla="*/ 3 h 98"/>
              <a:gd name="T26" fmla="*/ 43 w 98"/>
              <a:gd name="T27" fmla="*/ 15 h 98"/>
              <a:gd name="T28" fmla="*/ 78 w 98"/>
              <a:gd name="T29" fmla="*/ 49 h 98"/>
              <a:gd name="T30" fmla="*/ 43 w 98"/>
              <a:gd name="T31" fmla="*/ 83 h 98"/>
              <a:gd name="T32" fmla="*/ 43 w 98"/>
              <a:gd name="T33" fmla="*/ 95 h 98"/>
              <a:gd name="T34" fmla="*/ 55 w 98"/>
              <a:gd name="T35" fmla="*/ 95 h 98"/>
              <a:gd name="T36" fmla="*/ 95 w 98"/>
              <a:gd name="T37" fmla="*/ 55 h 98"/>
              <a:gd name="T38" fmla="*/ 95 w 98"/>
              <a:gd name="T39" fmla="*/ 4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47" y="41"/>
                </a:moveTo>
                <a:cubicBezTo>
                  <a:pt x="15" y="7"/>
                  <a:pt x="15" y="7"/>
                  <a:pt x="15" y="7"/>
                </a:cubicBezTo>
                <a:cubicBezTo>
                  <a:pt x="12" y="4"/>
                  <a:pt x="7" y="4"/>
                  <a:pt x="3" y="7"/>
                </a:cubicBezTo>
                <a:cubicBezTo>
                  <a:pt x="0" y="11"/>
                  <a:pt x="0" y="16"/>
                  <a:pt x="3" y="20"/>
                </a:cubicBezTo>
                <a:cubicBezTo>
                  <a:pt x="29" y="47"/>
                  <a:pt x="29" y="47"/>
                  <a:pt x="29" y="47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78"/>
                  <a:pt x="0" y="83"/>
                  <a:pt x="3" y="86"/>
                </a:cubicBezTo>
                <a:cubicBezTo>
                  <a:pt x="7" y="90"/>
                  <a:pt x="12" y="90"/>
                  <a:pt x="15" y="86"/>
                </a:cubicBezTo>
                <a:cubicBezTo>
                  <a:pt x="47" y="53"/>
                  <a:pt x="47" y="53"/>
                  <a:pt x="47" y="53"/>
                </a:cubicBezTo>
                <a:cubicBezTo>
                  <a:pt x="50" y="50"/>
                  <a:pt x="50" y="44"/>
                  <a:pt x="47" y="41"/>
                </a:cubicBezTo>
                <a:close/>
                <a:moveTo>
                  <a:pt x="95" y="43"/>
                </a:move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46" y="0"/>
                  <a:pt x="43" y="3"/>
                </a:cubicBezTo>
                <a:cubicBezTo>
                  <a:pt x="40" y="6"/>
                  <a:pt x="40" y="12"/>
                  <a:pt x="43" y="15"/>
                </a:cubicBezTo>
                <a:cubicBezTo>
                  <a:pt x="78" y="49"/>
                  <a:pt x="78" y="49"/>
                  <a:pt x="78" y="49"/>
                </a:cubicBezTo>
                <a:cubicBezTo>
                  <a:pt x="43" y="83"/>
                  <a:pt x="43" y="83"/>
                  <a:pt x="43" y="83"/>
                </a:cubicBezTo>
                <a:cubicBezTo>
                  <a:pt x="40" y="86"/>
                  <a:pt x="40" y="91"/>
                  <a:pt x="43" y="95"/>
                </a:cubicBezTo>
                <a:cubicBezTo>
                  <a:pt x="46" y="98"/>
                  <a:pt x="52" y="98"/>
                  <a:pt x="55" y="95"/>
                </a:cubicBezTo>
                <a:cubicBezTo>
                  <a:pt x="95" y="55"/>
                  <a:pt x="95" y="55"/>
                  <a:pt x="95" y="55"/>
                </a:cubicBezTo>
                <a:cubicBezTo>
                  <a:pt x="98" y="52"/>
                  <a:pt x="98" y="46"/>
                  <a:pt x="95" y="43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E520C2-444A-86A8-3305-818D6405C5FA}"/>
              </a:ext>
            </a:extLst>
          </p:cNvPr>
          <p:cNvSpPr txBox="1"/>
          <p:nvPr/>
        </p:nvSpPr>
        <p:spPr>
          <a:xfrm>
            <a:off x="9939313" y="629675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#9Slide03 Cabin Bold" panose="00000800000000000000" pitchFamily="2" charset="0"/>
              </a:rPr>
              <a:t>Prev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#9Slide03 Cabin Bold" panose="00000800000000000000" pitchFamily="2" charset="0"/>
            </a:endParaRPr>
          </a:p>
        </p:txBody>
      </p:sp>
      <p:sp>
        <p:nvSpPr>
          <p:cNvPr id="67" name="9Slide.vn 29">
            <a:extLst>
              <a:ext uri="{FF2B5EF4-FFF2-40B4-BE49-F238E27FC236}">
                <a16:creationId xmlns:a16="http://schemas.microsoft.com/office/drawing/2014/main" id="{FB585B22-D0E6-7465-10DA-818457898F55}"/>
              </a:ext>
            </a:extLst>
          </p:cNvPr>
          <p:cNvSpPr>
            <a:spLocks noEditPoints="1"/>
          </p:cNvSpPr>
          <p:nvPr/>
        </p:nvSpPr>
        <p:spPr bwMode="auto">
          <a:xfrm>
            <a:off x="9715813" y="6363417"/>
            <a:ext cx="235001" cy="236014"/>
          </a:xfrm>
          <a:custGeom>
            <a:avLst/>
            <a:gdLst>
              <a:gd name="T0" fmla="*/ 20 w 98"/>
              <a:gd name="T1" fmla="*/ 49 h 98"/>
              <a:gd name="T2" fmla="*/ 55 w 98"/>
              <a:gd name="T3" fmla="*/ 15 h 98"/>
              <a:gd name="T4" fmla="*/ 55 w 98"/>
              <a:gd name="T5" fmla="*/ 3 h 98"/>
              <a:gd name="T6" fmla="*/ 43 w 98"/>
              <a:gd name="T7" fmla="*/ 3 h 98"/>
              <a:gd name="T8" fmla="*/ 3 w 98"/>
              <a:gd name="T9" fmla="*/ 43 h 98"/>
              <a:gd name="T10" fmla="*/ 3 w 98"/>
              <a:gd name="T11" fmla="*/ 55 h 98"/>
              <a:gd name="T12" fmla="*/ 43 w 98"/>
              <a:gd name="T13" fmla="*/ 95 h 98"/>
              <a:gd name="T14" fmla="*/ 55 w 98"/>
              <a:gd name="T15" fmla="*/ 95 h 98"/>
              <a:gd name="T16" fmla="*/ 55 w 98"/>
              <a:gd name="T17" fmla="*/ 83 h 98"/>
              <a:gd name="T18" fmla="*/ 20 w 98"/>
              <a:gd name="T19" fmla="*/ 49 h 98"/>
              <a:gd name="T20" fmla="*/ 69 w 98"/>
              <a:gd name="T21" fmla="*/ 49 h 98"/>
              <a:gd name="T22" fmla="*/ 95 w 98"/>
              <a:gd name="T23" fmla="*/ 23 h 98"/>
              <a:gd name="T24" fmla="*/ 95 w 98"/>
              <a:gd name="T25" fmla="*/ 11 h 98"/>
              <a:gd name="T26" fmla="*/ 83 w 98"/>
              <a:gd name="T27" fmla="*/ 11 h 98"/>
              <a:gd name="T28" fmla="*/ 51 w 98"/>
              <a:gd name="T29" fmla="*/ 43 h 98"/>
              <a:gd name="T30" fmla="*/ 52 w 98"/>
              <a:gd name="T31" fmla="*/ 52 h 98"/>
              <a:gd name="T32" fmla="*/ 83 w 98"/>
              <a:gd name="T33" fmla="*/ 87 h 98"/>
              <a:gd name="T34" fmla="*/ 95 w 98"/>
              <a:gd name="T35" fmla="*/ 87 h 98"/>
              <a:gd name="T36" fmla="*/ 95 w 98"/>
              <a:gd name="T37" fmla="*/ 75 h 98"/>
              <a:gd name="T38" fmla="*/ 69 w 98"/>
              <a:gd name="T39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20" y="49"/>
                </a:moveTo>
                <a:cubicBezTo>
                  <a:pt x="55" y="15"/>
                  <a:pt x="55" y="15"/>
                  <a:pt x="55" y="15"/>
                </a:cubicBezTo>
                <a:cubicBezTo>
                  <a:pt x="58" y="12"/>
                  <a:pt x="58" y="6"/>
                  <a:pt x="55" y="3"/>
                </a:cubicBezTo>
                <a:cubicBezTo>
                  <a:pt x="51" y="0"/>
                  <a:pt x="46" y="0"/>
                  <a:pt x="43" y="3"/>
                </a:cubicBezTo>
                <a:cubicBezTo>
                  <a:pt x="3" y="43"/>
                  <a:pt x="3" y="43"/>
                  <a:pt x="3" y="43"/>
                </a:cubicBezTo>
                <a:cubicBezTo>
                  <a:pt x="0" y="46"/>
                  <a:pt x="0" y="52"/>
                  <a:pt x="3" y="55"/>
                </a:cubicBezTo>
                <a:cubicBezTo>
                  <a:pt x="43" y="95"/>
                  <a:pt x="43" y="95"/>
                  <a:pt x="43" y="95"/>
                </a:cubicBezTo>
                <a:cubicBezTo>
                  <a:pt x="46" y="98"/>
                  <a:pt x="51" y="98"/>
                  <a:pt x="55" y="95"/>
                </a:cubicBezTo>
                <a:cubicBezTo>
                  <a:pt x="58" y="91"/>
                  <a:pt x="58" y="86"/>
                  <a:pt x="55" y="83"/>
                </a:cubicBezTo>
                <a:lnTo>
                  <a:pt x="20" y="49"/>
                </a:lnTo>
                <a:close/>
                <a:moveTo>
                  <a:pt x="69" y="49"/>
                </a:moveTo>
                <a:cubicBezTo>
                  <a:pt x="95" y="23"/>
                  <a:pt x="95" y="23"/>
                  <a:pt x="95" y="23"/>
                </a:cubicBezTo>
                <a:cubicBezTo>
                  <a:pt x="98" y="20"/>
                  <a:pt x="98" y="14"/>
                  <a:pt x="95" y="11"/>
                </a:cubicBezTo>
                <a:cubicBezTo>
                  <a:pt x="91" y="8"/>
                  <a:pt x="86" y="8"/>
                  <a:pt x="83" y="11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6"/>
                  <a:pt x="49" y="49"/>
                  <a:pt x="52" y="52"/>
                </a:cubicBezTo>
                <a:cubicBezTo>
                  <a:pt x="83" y="87"/>
                  <a:pt x="83" y="87"/>
                  <a:pt x="83" y="87"/>
                </a:cubicBezTo>
                <a:cubicBezTo>
                  <a:pt x="86" y="90"/>
                  <a:pt x="91" y="90"/>
                  <a:pt x="95" y="87"/>
                </a:cubicBezTo>
                <a:cubicBezTo>
                  <a:pt x="98" y="83"/>
                  <a:pt x="98" y="78"/>
                  <a:pt x="95" y="75"/>
                </a:cubicBezTo>
                <a:lnTo>
                  <a:pt x="69" y="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1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B1AD18-22D7-62C6-F263-6D2A49050A33}"/>
              </a:ext>
            </a:extLst>
          </p:cNvPr>
          <p:cNvGrpSpPr/>
          <p:nvPr/>
        </p:nvGrpSpPr>
        <p:grpSpPr>
          <a:xfrm>
            <a:off x="-3191890" y="1145893"/>
            <a:ext cx="1446836" cy="4838218"/>
            <a:chOff x="10373640" y="1145893"/>
            <a:chExt cx="1446836" cy="483821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63C2A5E-1208-F0E2-D0B2-9DE44E5EF115}"/>
                </a:ext>
              </a:extLst>
            </p:cNvPr>
            <p:cNvSpPr/>
            <p:nvPr/>
          </p:nvSpPr>
          <p:spPr>
            <a:xfrm>
              <a:off x="10373640" y="1145893"/>
              <a:ext cx="1446836" cy="4838218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2119" r="-52119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CCAE9D-EF33-4A51-D4B0-7345EDC099F2}"/>
                </a:ext>
              </a:extLst>
            </p:cNvPr>
            <p:cNvSpPr txBox="1"/>
            <p:nvPr/>
          </p:nvSpPr>
          <p:spPr>
            <a:xfrm rot="16200000">
              <a:off x="10004645" y="4502335"/>
              <a:ext cx="21848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Anh Tuấn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B7E07-C128-1FF5-3207-D589732FB136}"/>
              </a:ext>
            </a:extLst>
          </p:cNvPr>
          <p:cNvGrpSpPr/>
          <p:nvPr/>
        </p:nvGrpSpPr>
        <p:grpSpPr>
          <a:xfrm>
            <a:off x="-7192825" y="1145893"/>
            <a:ext cx="1446836" cy="4838218"/>
            <a:chOff x="8498819" y="1145893"/>
            <a:chExt cx="1446836" cy="483821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6EA2643-C962-FFEA-A91C-06CE5F158478}"/>
                </a:ext>
              </a:extLst>
            </p:cNvPr>
            <p:cNvSpPr/>
            <p:nvPr/>
          </p:nvSpPr>
          <p:spPr>
            <a:xfrm>
              <a:off x="8498819" y="1145893"/>
              <a:ext cx="1446836" cy="4838218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7467" r="-55467"/>
              </a:stretch>
            </a:blipFill>
            <a:ln>
              <a:noFill/>
            </a:ln>
            <a:effectLst>
              <a:outerShdw blurRad="215900" dist="508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D53D4BB-69A7-D4EC-906A-1028F57B9C67}"/>
                </a:ext>
              </a:extLst>
            </p:cNvPr>
            <p:cNvSpPr txBox="1"/>
            <p:nvPr/>
          </p:nvSpPr>
          <p:spPr>
            <a:xfrm rot="16200000">
              <a:off x="8024974" y="4448442"/>
              <a:ext cx="2292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>
                  <a:ln w="12700">
                    <a:solidFill>
                      <a:srgbClr val="373440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#9Slide03 IcielPanton Black" panose="00000A00000000000000" pitchFamily="2" charset="0"/>
                </a:rPr>
                <a:t>Nhật Nam</a:t>
              </a:r>
              <a:endParaRPr lang="en-US" sz="3600">
                <a:ln w="12700">
                  <a:solidFill>
                    <a:srgbClr val="373440"/>
                  </a:solidFill>
                </a:ln>
                <a:solidFill>
                  <a:schemeClr val="bg1">
                    <a:lumMod val="95000"/>
                  </a:schemeClr>
                </a:solidFill>
                <a:latin typeface="#9Slide03 IcielPanton Black" panose="00000A00000000000000" pitchFamily="2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AD203FE-E633-849A-523A-D66DB6E808D1}"/>
              </a:ext>
            </a:extLst>
          </p:cNvPr>
          <p:cNvSpPr/>
          <p:nvPr/>
        </p:nvSpPr>
        <p:spPr>
          <a:xfrm>
            <a:off x="-4846037" y="807719"/>
            <a:ext cx="4567058" cy="579171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667F29-91E0-6205-4BDB-84A332C75B93}"/>
              </a:ext>
            </a:extLst>
          </p:cNvPr>
          <p:cNvGrpSpPr/>
          <p:nvPr/>
        </p:nvGrpSpPr>
        <p:grpSpPr>
          <a:xfrm>
            <a:off x="10798155" y="-1388330"/>
            <a:ext cx="1294140" cy="400110"/>
            <a:chOff x="10697231" y="222377"/>
            <a:chExt cx="1294140" cy="40011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C941FE-D24B-D8E5-F1C7-A5BCFF2B4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7231" y="299836"/>
              <a:ext cx="245194" cy="245192"/>
            </a:xfrm>
            <a:custGeom>
              <a:avLst/>
              <a:gdLst>
                <a:gd name="connsiteX0" fmla="*/ 146244 w 245194"/>
                <a:gd name="connsiteY0" fmla="*/ 137597 h 245192"/>
                <a:gd name="connsiteX1" fmla="*/ 237582 w 245194"/>
                <a:gd name="connsiteY1" fmla="*/ 137597 h 245192"/>
                <a:gd name="connsiteX2" fmla="*/ 245194 w 245194"/>
                <a:gd name="connsiteY2" fmla="*/ 145282 h 245192"/>
                <a:gd name="connsiteX3" fmla="*/ 245194 w 245194"/>
                <a:gd name="connsiteY3" fmla="*/ 237507 h 245192"/>
                <a:gd name="connsiteX4" fmla="*/ 237582 w 245194"/>
                <a:gd name="connsiteY4" fmla="*/ 245192 h 245192"/>
                <a:gd name="connsiteX5" fmla="*/ 146244 w 245194"/>
                <a:gd name="connsiteY5" fmla="*/ 245192 h 245192"/>
                <a:gd name="connsiteX6" fmla="*/ 138633 w 245194"/>
                <a:gd name="connsiteY6" fmla="*/ 237507 h 245192"/>
                <a:gd name="connsiteX7" fmla="*/ 138633 w 245194"/>
                <a:gd name="connsiteY7" fmla="*/ 145282 h 245192"/>
                <a:gd name="connsiteX8" fmla="*/ 146244 w 245194"/>
                <a:gd name="connsiteY8" fmla="*/ 137597 h 245192"/>
                <a:gd name="connsiteX9" fmla="*/ 7685 w 245194"/>
                <a:gd name="connsiteY9" fmla="*/ 137597 h 245192"/>
                <a:gd name="connsiteX10" fmla="*/ 99911 w 245194"/>
                <a:gd name="connsiteY10" fmla="*/ 137597 h 245192"/>
                <a:gd name="connsiteX11" fmla="*/ 107596 w 245194"/>
                <a:gd name="connsiteY11" fmla="*/ 145282 h 245192"/>
                <a:gd name="connsiteX12" fmla="*/ 107596 w 245194"/>
                <a:gd name="connsiteY12" fmla="*/ 237507 h 245192"/>
                <a:gd name="connsiteX13" fmla="*/ 99911 w 245194"/>
                <a:gd name="connsiteY13" fmla="*/ 245192 h 245192"/>
                <a:gd name="connsiteX14" fmla="*/ 7685 w 245194"/>
                <a:gd name="connsiteY14" fmla="*/ 245192 h 245192"/>
                <a:gd name="connsiteX15" fmla="*/ 0 w 245194"/>
                <a:gd name="connsiteY15" fmla="*/ 237507 h 245192"/>
                <a:gd name="connsiteX16" fmla="*/ 0 w 245194"/>
                <a:gd name="connsiteY16" fmla="*/ 145282 h 245192"/>
                <a:gd name="connsiteX17" fmla="*/ 7685 w 245194"/>
                <a:gd name="connsiteY17" fmla="*/ 137597 h 245192"/>
                <a:gd name="connsiteX18" fmla="*/ 146244 w 245194"/>
                <a:gd name="connsiteY18" fmla="*/ 0 h 245192"/>
                <a:gd name="connsiteX19" fmla="*/ 237582 w 245194"/>
                <a:gd name="connsiteY19" fmla="*/ 0 h 245192"/>
                <a:gd name="connsiteX20" fmla="*/ 245194 w 245194"/>
                <a:gd name="connsiteY20" fmla="*/ 7685 h 245192"/>
                <a:gd name="connsiteX21" fmla="*/ 245194 w 245194"/>
                <a:gd name="connsiteY21" fmla="*/ 99910 h 245192"/>
                <a:gd name="connsiteX22" fmla="*/ 237582 w 245194"/>
                <a:gd name="connsiteY22" fmla="*/ 107595 h 245192"/>
                <a:gd name="connsiteX23" fmla="*/ 146244 w 245194"/>
                <a:gd name="connsiteY23" fmla="*/ 107595 h 245192"/>
                <a:gd name="connsiteX24" fmla="*/ 138633 w 245194"/>
                <a:gd name="connsiteY24" fmla="*/ 99910 h 245192"/>
                <a:gd name="connsiteX25" fmla="*/ 138633 w 245194"/>
                <a:gd name="connsiteY25" fmla="*/ 7685 h 245192"/>
                <a:gd name="connsiteX26" fmla="*/ 146244 w 245194"/>
                <a:gd name="connsiteY26" fmla="*/ 0 h 245192"/>
                <a:gd name="connsiteX27" fmla="*/ 7685 w 245194"/>
                <a:gd name="connsiteY27" fmla="*/ 0 h 245192"/>
                <a:gd name="connsiteX28" fmla="*/ 99911 w 245194"/>
                <a:gd name="connsiteY28" fmla="*/ 0 h 245192"/>
                <a:gd name="connsiteX29" fmla="*/ 107596 w 245194"/>
                <a:gd name="connsiteY29" fmla="*/ 7685 h 245192"/>
                <a:gd name="connsiteX30" fmla="*/ 107596 w 245194"/>
                <a:gd name="connsiteY30" fmla="*/ 99910 h 245192"/>
                <a:gd name="connsiteX31" fmla="*/ 99911 w 245194"/>
                <a:gd name="connsiteY31" fmla="*/ 107595 h 245192"/>
                <a:gd name="connsiteX32" fmla="*/ 7685 w 245194"/>
                <a:gd name="connsiteY32" fmla="*/ 107595 h 245192"/>
                <a:gd name="connsiteX33" fmla="*/ 0 w 245194"/>
                <a:gd name="connsiteY33" fmla="*/ 99910 h 245192"/>
                <a:gd name="connsiteX34" fmla="*/ 0 w 245194"/>
                <a:gd name="connsiteY34" fmla="*/ 7685 h 245192"/>
                <a:gd name="connsiteX35" fmla="*/ 7685 w 245194"/>
                <a:gd name="connsiteY35" fmla="*/ 0 h 24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5194" h="245192">
                  <a:moveTo>
                    <a:pt x="146244" y="137597"/>
                  </a:moveTo>
                  <a:cubicBezTo>
                    <a:pt x="146244" y="137597"/>
                    <a:pt x="146244" y="137597"/>
                    <a:pt x="237582" y="137597"/>
                  </a:cubicBezTo>
                  <a:cubicBezTo>
                    <a:pt x="241388" y="137597"/>
                    <a:pt x="245194" y="141440"/>
                    <a:pt x="245194" y="145282"/>
                  </a:cubicBezTo>
                  <a:cubicBezTo>
                    <a:pt x="245194" y="145282"/>
                    <a:pt x="245194" y="145282"/>
                    <a:pt x="245194" y="237507"/>
                  </a:cubicBezTo>
                  <a:cubicBezTo>
                    <a:pt x="245194" y="241349"/>
                    <a:pt x="241388" y="245192"/>
                    <a:pt x="237582" y="245192"/>
                  </a:cubicBezTo>
                  <a:cubicBezTo>
                    <a:pt x="237582" y="245192"/>
                    <a:pt x="237582" y="245192"/>
                    <a:pt x="146244" y="245192"/>
                  </a:cubicBezTo>
                  <a:cubicBezTo>
                    <a:pt x="142439" y="245192"/>
                    <a:pt x="138633" y="241349"/>
                    <a:pt x="138633" y="237507"/>
                  </a:cubicBezTo>
                  <a:cubicBezTo>
                    <a:pt x="138633" y="237507"/>
                    <a:pt x="138633" y="237507"/>
                    <a:pt x="138633" y="145282"/>
                  </a:cubicBezTo>
                  <a:cubicBezTo>
                    <a:pt x="138633" y="141440"/>
                    <a:pt x="142439" y="137597"/>
                    <a:pt x="146244" y="137597"/>
                  </a:cubicBezTo>
                  <a:close/>
                  <a:moveTo>
                    <a:pt x="7685" y="137597"/>
                  </a:moveTo>
                  <a:cubicBezTo>
                    <a:pt x="7685" y="137597"/>
                    <a:pt x="7685" y="137597"/>
                    <a:pt x="99911" y="137597"/>
                  </a:cubicBezTo>
                  <a:cubicBezTo>
                    <a:pt x="103753" y="137597"/>
                    <a:pt x="107596" y="141440"/>
                    <a:pt x="107596" y="145282"/>
                  </a:cubicBezTo>
                  <a:cubicBezTo>
                    <a:pt x="107596" y="145282"/>
                    <a:pt x="107596" y="145282"/>
                    <a:pt x="107596" y="237507"/>
                  </a:cubicBezTo>
                  <a:cubicBezTo>
                    <a:pt x="107596" y="241349"/>
                    <a:pt x="103753" y="245192"/>
                    <a:pt x="99911" y="245192"/>
                  </a:cubicBezTo>
                  <a:cubicBezTo>
                    <a:pt x="99911" y="245192"/>
                    <a:pt x="99911" y="245192"/>
                    <a:pt x="7685" y="245192"/>
                  </a:cubicBezTo>
                  <a:cubicBezTo>
                    <a:pt x="3843" y="245192"/>
                    <a:pt x="0" y="241349"/>
                    <a:pt x="0" y="237507"/>
                  </a:cubicBezTo>
                  <a:cubicBezTo>
                    <a:pt x="0" y="237507"/>
                    <a:pt x="0" y="237507"/>
                    <a:pt x="0" y="145282"/>
                  </a:cubicBezTo>
                  <a:cubicBezTo>
                    <a:pt x="0" y="141440"/>
                    <a:pt x="3843" y="137597"/>
                    <a:pt x="7685" y="137597"/>
                  </a:cubicBezTo>
                  <a:close/>
                  <a:moveTo>
                    <a:pt x="146244" y="0"/>
                  </a:moveTo>
                  <a:cubicBezTo>
                    <a:pt x="146244" y="0"/>
                    <a:pt x="146244" y="0"/>
                    <a:pt x="237582" y="0"/>
                  </a:cubicBezTo>
                  <a:cubicBezTo>
                    <a:pt x="241388" y="0"/>
                    <a:pt x="245194" y="3843"/>
                    <a:pt x="245194" y="7685"/>
                  </a:cubicBezTo>
                  <a:cubicBezTo>
                    <a:pt x="245194" y="7685"/>
                    <a:pt x="245194" y="7685"/>
                    <a:pt x="245194" y="99910"/>
                  </a:cubicBezTo>
                  <a:cubicBezTo>
                    <a:pt x="245194" y="103752"/>
                    <a:pt x="241388" y="107595"/>
                    <a:pt x="237582" y="107595"/>
                  </a:cubicBezTo>
                  <a:cubicBezTo>
                    <a:pt x="237582" y="107595"/>
                    <a:pt x="237582" y="107595"/>
                    <a:pt x="146244" y="107595"/>
                  </a:cubicBezTo>
                  <a:cubicBezTo>
                    <a:pt x="142439" y="107595"/>
                    <a:pt x="138633" y="103752"/>
                    <a:pt x="138633" y="99910"/>
                  </a:cubicBezTo>
                  <a:cubicBezTo>
                    <a:pt x="138633" y="99910"/>
                    <a:pt x="138633" y="99910"/>
                    <a:pt x="138633" y="7685"/>
                  </a:cubicBezTo>
                  <a:cubicBezTo>
                    <a:pt x="138633" y="3843"/>
                    <a:pt x="142439" y="0"/>
                    <a:pt x="146244" y="0"/>
                  </a:cubicBezTo>
                  <a:close/>
                  <a:moveTo>
                    <a:pt x="7685" y="0"/>
                  </a:moveTo>
                  <a:cubicBezTo>
                    <a:pt x="7685" y="0"/>
                    <a:pt x="7685" y="0"/>
                    <a:pt x="99911" y="0"/>
                  </a:cubicBezTo>
                  <a:cubicBezTo>
                    <a:pt x="103753" y="0"/>
                    <a:pt x="107596" y="3843"/>
                    <a:pt x="107596" y="7685"/>
                  </a:cubicBezTo>
                  <a:cubicBezTo>
                    <a:pt x="107596" y="7685"/>
                    <a:pt x="107596" y="7685"/>
                    <a:pt x="107596" y="99910"/>
                  </a:cubicBezTo>
                  <a:cubicBezTo>
                    <a:pt x="107596" y="103752"/>
                    <a:pt x="103753" y="107595"/>
                    <a:pt x="99911" y="107595"/>
                  </a:cubicBezTo>
                  <a:cubicBezTo>
                    <a:pt x="99911" y="107595"/>
                    <a:pt x="99911" y="107595"/>
                    <a:pt x="7685" y="107595"/>
                  </a:cubicBezTo>
                  <a:cubicBezTo>
                    <a:pt x="3843" y="107595"/>
                    <a:pt x="0" y="103752"/>
                    <a:pt x="0" y="99910"/>
                  </a:cubicBezTo>
                  <a:cubicBezTo>
                    <a:pt x="0" y="99910"/>
                    <a:pt x="0" y="99910"/>
                    <a:pt x="0" y="7685"/>
                  </a:cubicBezTo>
                  <a:cubicBezTo>
                    <a:pt x="0" y="3843"/>
                    <a:pt x="3843" y="0"/>
                    <a:pt x="7685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CB838F-A28C-666A-2DB5-E18068709DCD}"/>
                </a:ext>
              </a:extLst>
            </p:cNvPr>
            <p:cNvSpPr txBox="1"/>
            <p:nvPr/>
          </p:nvSpPr>
          <p:spPr>
            <a:xfrm>
              <a:off x="10923428" y="222377"/>
              <a:ext cx="1067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95959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Menu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80CC87-B5BE-9DD1-1833-91C8ECBFA688}"/>
              </a:ext>
            </a:extLst>
          </p:cNvPr>
          <p:cNvGrpSpPr/>
          <p:nvPr/>
        </p:nvGrpSpPr>
        <p:grpSpPr>
          <a:xfrm>
            <a:off x="6556033" y="-1359022"/>
            <a:ext cx="2352675" cy="341112"/>
            <a:chOff x="6556033" y="282653"/>
            <a:chExt cx="2352675" cy="34111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A3E0E49-BEE8-9B12-C14A-9605A8399F6F}"/>
                </a:ext>
              </a:extLst>
            </p:cNvPr>
            <p:cNvSpPr/>
            <p:nvPr/>
          </p:nvSpPr>
          <p:spPr>
            <a:xfrm>
              <a:off x="6556033" y="282653"/>
              <a:ext cx="2352675" cy="3411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9Slide.vn 12">
              <a:extLst>
                <a:ext uri="{FF2B5EF4-FFF2-40B4-BE49-F238E27FC236}">
                  <a16:creationId xmlns:a16="http://schemas.microsoft.com/office/drawing/2014/main" id="{8C664B6A-0435-7427-9A03-E00CBF246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9538" y="353835"/>
              <a:ext cx="206369" cy="206369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F254C7-2076-9668-0DA3-75E4ED165BD7}"/>
                </a:ext>
              </a:extLst>
            </p:cNvPr>
            <p:cNvSpPr txBox="1"/>
            <p:nvPr/>
          </p:nvSpPr>
          <p:spPr>
            <a:xfrm>
              <a:off x="6855907" y="299320"/>
              <a:ext cx="9859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#9Slide03 Cabin" panose="00000500000000000000" pitchFamily="2" charset="0"/>
                </a:rPr>
                <a:t>Search…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C5409D5-2E30-F915-973E-4C2A77FE60F1}"/>
              </a:ext>
            </a:extLst>
          </p:cNvPr>
          <p:cNvGrpSpPr/>
          <p:nvPr/>
        </p:nvGrpSpPr>
        <p:grpSpPr>
          <a:xfrm>
            <a:off x="330858" y="-1310871"/>
            <a:ext cx="268342" cy="268342"/>
            <a:chOff x="5907882" y="3240881"/>
            <a:chExt cx="376237" cy="376238"/>
          </a:xfrm>
          <a:solidFill>
            <a:srgbClr val="595959"/>
          </a:solidFill>
        </p:grpSpPr>
        <p:sp>
          <p:nvSpPr>
            <p:cNvPr id="52" name="9Slide.vn 166">
              <a:extLst>
                <a:ext uri="{FF2B5EF4-FFF2-40B4-BE49-F238E27FC236}">
                  <a16:creationId xmlns:a16="http://schemas.microsoft.com/office/drawing/2014/main" id="{DD5F63F1-D390-E368-87CB-73413B6F0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240881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3" name="9Slide.vn 167">
              <a:extLst>
                <a:ext uri="{FF2B5EF4-FFF2-40B4-BE49-F238E27FC236}">
                  <a16:creationId xmlns:a16="http://schemas.microsoft.com/office/drawing/2014/main" id="{F5B9996D-8C94-8B71-3507-4F6F70210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382169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4" name="9Slide.vn 168">
              <a:extLst>
                <a:ext uri="{FF2B5EF4-FFF2-40B4-BE49-F238E27FC236}">
                  <a16:creationId xmlns:a16="http://schemas.microsoft.com/office/drawing/2014/main" id="{5BB00832-0CAC-AC5D-A223-A3134BE2A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882" y="3523456"/>
              <a:ext cx="93663" cy="93663"/>
            </a:xfrm>
            <a:custGeom>
              <a:avLst/>
              <a:gdLst>
                <a:gd name="T0" fmla="*/ 14 w 16"/>
                <a:gd name="T1" fmla="*/ 0 h 16"/>
                <a:gd name="T2" fmla="*/ 2 w 16"/>
                <a:gd name="T3" fmla="*/ 0 h 16"/>
                <a:gd name="T4" fmla="*/ 0 w 16"/>
                <a:gd name="T5" fmla="*/ 2 h 16"/>
                <a:gd name="T6" fmla="*/ 0 w 16"/>
                <a:gd name="T7" fmla="*/ 14 h 16"/>
                <a:gd name="T8" fmla="*/ 2 w 16"/>
                <a:gd name="T9" fmla="*/ 16 h 16"/>
                <a:gd name="T10" fmla="*/ 14 w 16"/>
                <a:gd name="T11" fmla="*/ 16 h 16"/>
                <a:gd name="T12" fmla="*/ 16 w 16"/>
                <a:gd name="T13" fmla="*/ 14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5" name="9Slide.vn 169">
              <a:extLst>
                <a:ext uri="{FF2B5EF4-FFF2-40B4-BE49-F238E27FC236}">
                  <a16:creationId xmlns:a16="http://schemas.microsoft.com/office/drawing/2014/main" id="{ACB62E36-43C0-3C33-52C7-75926597D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240881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6" name="9Slide.vn 170">
              <a:extLst>
                <a:ext uri="{FF2B5EF4-FFF2-40B4-BE49-F238E27FC236}">
                  <a16:creationId xmlns:a16="http://schemas.microsoft.com/office/drawing/2014/main" id="{328D70AD-D28A-6680-B78F-94EFEB94F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382169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  <p:sp>
          <p:nvSpPr>
            <p:cNvPr id="57" name="9Slide.vn 171">
              <a:extLst>
                <a:ext uri="{FF2B5EF4-FFF2-40B4-BE49-F238E27FC236}">
                  <a16:creationId xmlns:a16="http://schemas.microsoft.com/office/drawing/2014/main" id="{2E8424FA-A0F0-102B-61B4-1D8C4C8F5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169" y="3523456"/>
              <a:ext cx="234950" cy="93663"/>
            </a:xfrm>
            <a:custGeom>
              <a:avLst/>
              <a:gdLst>
                <a:gd name="T0" fmla="*/ 38 w 40"/>
                <a:gd name="T1" fmla="*/ 0 h 16"/>
                <a:gd name="T2" fmla="*/ 2 w 40"/>
                <a:gd name="T3" fmla="*/ 0 h 16"/>
                <a:gd name="T4" fmla="*/ 0 w 40"/>
                <a:gd name="T5" fmla="*/ 2 h 16"/>
                <a:gd name="T6" fmla="*/ 0 w 40"/>
                <a:gd name="T7" fmla="*/ 14 h 16"/>
                <a:gd name="T8" fmla="*/ 2 w 40"/>
                <a:gd name="T9" fmla="*/ 16 h 16"/>
                <a:gd name="T10" fmla="*/ 38 w 40"/>
                <a:gd name="T11" fmla="*/ 16 h 16"/>
                <a:gd name="T12" fmla="*/ 40 w 40"/>
                <a:gd name="T13" fmla="*/ 14 h 16"/>
                <a:gd name="T14" fmla="*/ 40 w 40"/>
                <a:gd name="T15" fmla="*/ 2 h 16"/>
                <a:gd name="T16" fmla="*/ 38 w 4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5"/>
                    <a:pt x="40" y="1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solidFill>
                  <a:srgbClr val="000000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331987A-4700-2C66-648E-A73BC1316E81}"/>
              </a:ext>
            </a:extLst>
          </p:cNvPr>
          <p:cNvSpPr txBox="1"/>
          <p:nvPr/>
        </p:nvSpPr>
        <p:spPr>
          <a:xfrm>
            <a:off x="599200" y="-1376755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595959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Teacher: Do Thi Ngoc Diep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160E9E-5AA3-90B1-A1A6-50CB38B74ACC}"/>
              </a:ext>
            </a:extLst>
          </p:cNvPr>
          <p:cNvSpPr txBox="1"/>
          <p:nvPr/>
        </p:nvSpPr>
        <p:spPr>
          <a:xfrm>
            <a:off x="-6328095" y="1159779"/>
            <a:ext cx="58961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ln w="31750">
                  <a:solidFill>
                    <a:srgbClr val="373440"/>
                  </a:solidFill>
                </a:ln>
                <a:noFill/>
                <a:latin typeface="#9Slide03 IcielPanton Black" panose="00000A00000000000000" pitchFamily="2" charset="0"/>
              </a:rPr>
              <a:t>CinNaMon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095C11-63B8-41DD-52FE-9131DB1270D7}"/>
              </a:ext>
            </a:extLst>
          </p:cNvPr>
          <p:cNvSpPr txBox="1"/>
          <p:nvPr/>
        </p:nvSpPr>
        <p:spPr>
          <a:xfrm>
            <a:off x="-6311899" y="2491932"/>
            <a:ext cx="5554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rgbClr val="373440"/>
                </a:solidFill>
                <a:latin typeface="#9Slide03 IcielPanton Black" panose="00000A00000000000000" pitchFamily="2" charset="0"/>
              </a:rPr>
              <a:t>BANKING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4554A9-B436-576B-2908-39A3206AA46C}"/>
              </a:ext>
            </a:extLst>
          </p:cNvPr>
          <p:cNvSpPr txBox="1"/>
          <p:nvPr/>
        </p:nvSpPr>
        <p:spPr>
          <a:xfrm>
            <a:off x="-6311899" y="3824085"/>
            <a:ext cx="5026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ln w="31750">
                  <a:solidFill>
                    <a:srgbClr val="373440"/>
                  </a:solidFill>
                </a:ln>
                <a:noFill/>
                <a:latin typeface="#9Slide03 IcielPanton Black" panose="00000A00000000000000" pitchFamily="2" charset="0"/>
              </a:rPr>
              <a:t>SYSTEM</a:t>
            </a:r>
          </a:p>
        </p:txBody>
      </p:sp>
      <p:sp>
        <p:nvSpPr>
          <p:cNvPr id="62" name="9Slide.vn 16">
            <a:extLst>
              <a:ext uri="{FF2B5EF4-FFF2-40B4-BE49-F238E27FC236}">
                <a16:creationId xmlns:a16="http://schemas.microsoft.com/office/drawing/2014/main" id="{D59A7219-FA63-3E7D-BA2F-7E204F5D76D1}"/>
              </a:ext>
            </a:extLst>
          </p:cNvPr>
          <p:cNvSpPr>
            <a:spLocks/>
          </p:cNvSpPr>
          <p:nvPr/>
        </p:nvSpPr>
        <p:spPr bwMode="auto">
          <a:xfrm rot="10800000">
            <a:off x="-3976031" y="5368832"/>
            <a:ext cx="887807" cy="1144472"/>
          </a:xfrm>
          <a:custGeom>
            <a:avLst/>
            <a:gdLst>
              <a:gd name="T0" fmla="*/ 86 w 89"/>
              <a:gd name="T1" fmla="*/ 51 h 114"/>
              <a:gd name="T2" fmla="*/ 10 w 89"/>
              <a:gd name="T3" fmla="*/ 2 h 114"/>
              <a:gd name="T4" fmla="*/ 0 w 89"/>
              <a:gd name="T5" fmla="*/ 9 h 114"/>
              <a:gd name="T6" fmla="*/ 0 w 89"/>
              <a:gd name="T7" fmla="*/ 105 h 114"/>
              <a:gd name="T8" fmla="*/ 10 w 89"/>
              <a:gd name="T9" fmla="*/ 112 h 114"/>
              <a:gd name="T10" fmla="*/ 86 w 89"/>
              <a:gd name="T11" fmla="*/ 63 h 114"/>
              <a:gd name="T12" fmla="*/ 86 w 89"/>
              <a:gd name="T13" fmla="*/ 51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114">
                <a:moveTo>
                  <a:pt x="86" y="51"/>
                </a:moveTo>
                <a:cubicBezTo>
                  <a:pt x="10" y="2"/>
                  <a:pt x="10" y="2"/>
                  <a:pt x="10" y="2"/>
                </a:cubicBezTo>
                <a:cubicBezTo>
                  <a:pt x="5" y="0"/>
                  <a:pt x="0" y="0"/>
                  <a:pt x="0" y="9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3"/>
                  <a:pt x="6" y="114"/>
                  <a:pt x="10" y="112"/>
                </a:cubicBezTo>
                <a:cubicBezTo>
                  <a:pt x="86" y="63"/>
                  <a:pt x="86" y="63"/>
                  <a:pt x="86" y="63"/>
                </a:cubicBezTo>
                <a:cubicBezTo>
                  <a:pt x="89" y="60"/>
                  <a:pt x="89" y="54"/>
                  <a:pt x="86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29D28BC-55DC-0DB6-F3A8-675B4B72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605" y="957072"/>
            <a:ext cx="266965" cy="523272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030A98-33FC-D34F-8FF2-E1E9CDD42C9E}"/>
              </a:ext>
            </a:extLst>
          </p:cNvPr>
          <p:cNvSpPr txBox="1"/>
          <p:nvPr/>
        </p:nvSpPr>
        <p:spPr>
          <a:xfrm>
            <a:off x="10792888" y="867419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#9Slide03 Cabin Bold" panose="00000800000000000000" pitchFamily="2" charset="0"/>
              </a:rPr>
              <a:t>Next</a:t>
            </a:r>
          </a:p>
        </p:txBody>
      </p:sp>
      <p:sp>
        <p:nvSpPr>
          <p:cNvPr id="65" name="9Slide.vn 28">
            <a:extLst>
              <a:ext uri="{FF2B5EF4-FFF2-40B4-BE49-F238E27FC236}">
                <a16:creationId xmlns:a16="http://schemas.microsoft.com/office/drawing/2014/main" id="{E30025CF-B76B-EE54-7396-BDE3C3161C6C}"/>
              </a:ext>
            </a:extLst>
          </p:cNvPr>
          <p:cNvSpPr>
            <a:spLocks noEditPoints="1"/>
          </p:cNvSpPr>
          <p:nvPr/>
        </p:nvSpPr>
        <p:spPr bwMode="auto">
          <a:xfrm>
            <a:off x="11441329" y="8740857"/>
            <a:ext cx="233988" cy="236014"/>
          </a:xfrm>
          <a:custGeom>
            <a:avLst/>
            <a:gdLst>
              <a:gd name="T0" fmla="*/ 47 w 98"/>
              <a:gd name="T1" fmla="*/ 41 h 98"/>
              <a:gd name="T2" fmla="*/ 15 w 98"/>
              <a:gd name="T3" fmla="*/ 7 h 98"/>
              <a:gd name="T4" fmla="*/ 3 w 98"/>
              <a:gd name="T5" fmla="*/ 7 h 98"/>
              <a:gd name="T6" fmla="*/ 3 w 98"/>
              <a:gd name="T7" fmla="*/ 20 h 98"/>
              <a:gd name="T8" fmla="*/ 29 w 98"/>
              <a:gd name="T9" fmla="*/ 47 h 98"/>
              <a:gd name="T10" fmla="*/ 3 w 98"/>
              <a:gd name="T11" fmla="*/ 74 h 98"/>
              <a:gd name="T12" fmla="*/ 3 w 98"/>
              <a:gd name="T13" fmla="*/ 86 h 98"/>
              <a:gd name="T14" fmla="*/ 15 w 98"/>
              <a:gd name="T15" fmla="*/ 86 h 98"/>
              <a:gd name="T16" fmla="*/ 47 w 98"/>
              <a:gd name="T17" fmla="*/ 53 h 98"/>
              <a:gd name="T18" fmla="*/ 47 w 98"/>
              <a:gd name="T19" fmla="*/ 41 h 98"/>
              <a:gd name="T20" fmla="*/ 95 w 98"/>
              <a:gd name="T21" fmla="*/ 43 h 98"/>
              <a:gd name="T22" fmla="*/ 55 w 98"/>
              <a:gd name="T23" fmla="*/ 3 h 98"/>
              <a:gd name="T24" fmla="*/ 43 w 98"/>
              <a:gd name="T25" fmla="*/ 3 h 98"/>
              <a:gd name="T26" fmla="*/ 43 w 98"/>
              <a:gd name="T27" fmla="*/ 15 h 98"/>
              <a:gd name="T28" fmla="*/ 78 w 98"/>
              <a:gd name="T29" fmla="*/ 49 h 98"/>
              <a:gd name="T30" fmla="*/ 43 w 98"/>
              <a:gd name="T31" fmla="*/ 83 h 98"/>
              <a:gd name="T32" fmla="*/ 43 w 98"/>
              <a:gd name="T33" fmla="*/ 95 h 98"/>
              <a:gd name="T34" fmla="*/ 55 w 98"/>
              <a:gd name="T35" fmla="*/ 95 h 98"/>
              <a:gd name="T36" fmla="*/ 95 w 98"/>
              <a:gd name="T37" fmla="*/ 55 h 98"/>
              <a:gd name="T38" fmla="*/ 95 w 98"/>
              <a:gd name="T39" fmla="*/ 43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47" y="41"/>
                </a:moveTo>
                <a:cubicBezTo>
                  <a:pt x="15" y="7"/>
                  <a:pt x="15" y="7"/>
                  <a:pt x="15" y="7"/>
                </a:cubicBezTo>
                <a:cubicBezTo>
                  <a:pt x="12" y="4"/>
                  <a:pt x="7" y="4"/>
                  <a:pt x="3" y="7"/>
                </a:cubicBezTo>
                <a:cubicBezTo>
                  <a:pt x="0" y="11"/>
                  <a:pt x="0" y="16"/>
                  <a:pt x="3" y="20"/>
                </a:cubicBezTo>
                <a:cubicBezTo>
                  <a:pt x="29" y="47"/>
                  <a:pt x="29" y="47"/>
                  <a:pt x="29" y="47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78"/>
                  <a:pt x="0" y="83"/>
                  <a:pt x="3" y="86"/>
                </a:cubicBezTo>
                <a:cubicBezTo>
                  <a:pt x="7" y="90"/>
                  <a:pt x="12" y="90"/>
                  <a:pt x="15" y="86"/>
                </a:cubicBezTo>
                <a:cubicBezTo>
                  <a:pt x="47" y="53"/>
                  <a:pt x="47" y="53"/>
                  <a:pt x="47" y="53"/>
                </a:cubicBezTo>
                <a:cubicBezTo>
                  <a:pt x="50" y="50"/>
                  <a:pt x="50" y="44"/>
                  <a:pt x="47" y="41"/>
                </a:cubicBezTo>
                <a:close/>
                <a:moveTo>
                  <a:pt x="95" y="43"/>
                </a:move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46" y="0"/>
                  <a:pt x="43" y="3"/>
                </a:cubicBezTo>
                <a:cubicBezTo>
                  <a:pt x="40" y="6"/>
                  <a:pt x="40" y="12"/>
                  <a:pt x="43" y="15"/>
                </a:cubicBezTo>
                <a:cubicBezTo>
                  <a:pt x="78" y="49"/>
                  <a:pt x="78" y="49"/>
                  <a:pt x="78" y="49"/>
                </a:cubicBezTo>
                <a:cubicBezTo>
                  <a:pt x="43" y="83"/>
                  <a:pt x="43" y="83"/>
                  <a:pt x="43" y="83"/>
                </a:cubicBezTo>
                <a:cubicBezTo>
                  <a:pt x="40" y="86"/>
                  <a:pt x="40" y="91"/>
                  <a:pt x="43" y="95"/>
                </a:cubicBezTo>
                <a:cubicBezTo>
                  <a:pt x="46" y="98"/>
                  <a:pt x="52" y="98"/>
                  <a:pt x="55" y="95"/>
                </a:cubicBezTo>
                <a:cubicBezTo>
                  <a:pt x="95" y="55"/>
                  <a:pt x="95" y="55"/>
                  <a:pt x="95" y="55"/>
                </a:cubicBezTo>
                <a:cubicBezTo>
                  <a:pt x="98" y="52"/>
                  <a:pt x="98" y="46"/>
                  <a:pt x="95" y="43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7E520C2-444A-86A8-3305-818D6405C5FA}"/>
              </a:ext>
            </a:extLst>
          </p:cNvPr>
          <p:cNvSpPr txBox="1"/>
          <p:nvPr/>
        </p:nvSpPr>
        <p:spPr>
          <a:xfrm>
            <a:off x="9939313" y="867419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#9Slide03 Cabin Bold" panose="00000800000000000000" pitchFamily="2" charset="0"/>
              </a:rPr>
              <a:t>Prev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#9Slide03 Cabin Bold" panose="00000800000000000000" pitchFamily="2" charset="0"/>
            </a:endParaRPr>
          </a:p>
        </p:txBody>
      </p:sp>
      <p:sp>
        <p:nvSpPr>
          <p:cNvPr id="67" name="9Slide.vn 29">
            <a:extLst>
              <a:ext uri="{FF2B5EF4-FFF2-40B4-BE49-F238E27FC236}">
                <a16:creationId xmlns:a16="http://schemas.microsoft.com/office/drawing/2014/main" id="{FB585B22-D0E6-7465-10DA-818457898F55}"/>
              </a:ext>
            </a:extLst>
          </p:cNvPr>
          <p:cNvSpPr>
            <a:spLocks noEditPoints="1"/>
          </p:cNvSpPr>
          <p:nvPr/>
        </p:nvSpPr>
        <p:spPr bwMode="auto">
          <a:xfrm>
            <a:off x="9715813" y="8740857"/>
            <a:ext cx="235001" cy="236014"/>
          </a:xfrm>
          <a:custGeom>
            <a:avLst/>
            <a:gdLst>
              <a:gd name="T0" fmla="*/ 20 w 98"/>
              <a:gd name="T1" fmla="*/ 49 h 98"/>
              <a:gd name="T2" fmla="*/ 55 w 98"/>
              <a:gd name="T3" fmla="*/ 15 h 98"/>
              <a:gd name="T4" fmla="*/ 55 w 98"/>
              <a:gd name="T5" fmla="*/ 3 h 98"/>
              <a:gd name="T6" fmla="*/ 43 w 98"/>
              <a:gd name="T7" fmla="*/ 3 h 98"/>
              <a:gd name="T8" fmla="*/ 3 w 98"/>
              <a:gd name="T9" fmla="*/ 43 h 98"/>
              <a:gd name="T10" fmla="*/ 3 w 98"/>
              <a:gd name="T11" fmla="*/ 55 h 98"/>
              <a:gd name="T12" fmla="*/ 43 w 98"/>
              <a:gd name="T13" fmla="*/ 95 h 98"/>
              <a:gd name="T14" fmla="*/ 55 w 98"/>
              <a:gd name="T15" fmla="*/ 95 h 98"/>
              <a:gd name="T16" fmla="*/ 55 w 98"/>
              <a:gd name="T17" fmla="*/ 83 h 98"/>
              <a:gd name="T18" fmla="*/ 20 w 98"/>
              <a:gd name="T19" fmla="*/ 49 h 98"/>
              <a:gd name="T20" fmla="*/ 69 w 98"/>
              <a:gd name="T21" fmla="*/ 49 h 98"/>
              <a:gd name="T22" fmla="*/ 95 w 98"/>
              <a:gd name="T23" fmla="*/ 23 h 98"/>
              <a:gd name="T24" fmla="*/ 95 w 98"/>
              <a:gd name="T25" fmla="*/ 11 h 98"/>
              <a:gd name="T26" fmla="*/ 83 w 98"/>
              <a:gd name="T27" fmla="*/ 11 h 98"/>
              <a:gd name="T28" fmla="*/ 51 w 98"/>
              <a:gd name="T29" fmla="*/ 43 h 98"/>
              <a:gd name="T30" fmla="*/ 52 w 98"/>
              <a:gd name="T31" fmla="*/ 52 h 98"/>
              <a:gd name="T32" fmla="*/ 83 w 98"/>
              <a:gd name="T33" fmla="*/ 87 h 98"/>
              <a:gd name="T34" fmla="*/ 95 w 98"/>
              <a:gd name="T35" fmla="*/ 87 h 98"/>
              <a:gd name="T36" fmla="*/ 95 w 98"/>
              <a:gd name="T37" fmla="*/ 75 h 98"/>
              <a:gd name="T38" fmla="*/ 69 w 98"/>
              <a:gd name="T39" fmla="*/ 4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" h="98">
                <a:moveTo>
                  <a:pt x="20" y="49"/>
                </a:moveTo>
                <a:cubicBezTo>
                  <a:pt x="55" y="15"/>
                  <a:pt x="55" y="15"/>
                  <a:pt x="55" y="15"/>
                </a:cubicBezTo>
                <a:cubicBezTo>
                  <a:pt x="58" y="12"/>
                  <a:pt x="58" y="6"/>
                  <a:pt x="55" y="3"/>
                </a:cubicBezTo>
                <a:cubicBezTo>
                  <a:pt x="51" y="0"/>
                  <a:pt x="46" y="0"/>
                  <a:pt x="43" y="3"/>
                </a:cubicBezTo>
                <a:cubicBezTo>
                  <a:pt x="3" y="43"/>
                  <a:pt x="3" y="43"/>
                  <a:pt x="3" y="43"/>
                </a:cubicBezTo>
                <a:cubicBezTo>
                  <a:pt x="0" y="46"/>
                  <a:pt x="0" y="52"/>
                  <a:pt x="3" y="55"/>
                </a:cubicBezTo>
                <a:cubicBezTo>
                  <a:pt x="43" y="95"/>
                  <a:pt x="43" y="95"/>
                  <a:pt x="43" y="95"/>
                </a:cubicBezTo>
                <a:cubicBezTo>
                  <a:pt x="46" y="98"/>
                  <a:pt x="51" y="98"/>
                  <a:pt x="55" y="95"/>
                </a:cubicBezTo>
                <a:cubicBezTo>
                  <a:pt x="58" y="91"/>
                  <a:pt x="58" y="86"/>
                  <a:pt x="55" y="83"/>
                </a:cubicBezTo>
                <a:lnTo>
                  <a:pt x="20" y="49"/>
                </a:lnTo>
                <a:close/>
                <a:moveTo>
                  <a:pt x="69" y="49"/>
                </a:moveTo>
                <a:cubicBezTo>
                  <a:pt x="95" y="23"/>
                  <a:pt x="95" y="23"/>
                  <a:pt x="95" y="23"/>
                </a:cubicBezTo>
                <a:cubicBezTo>
                  <a:pt x="98" y="20"/>
                  <a:pt x="98" y="14"/>
                  <a:pt x="95" y="11"/>
                </a:cubicBezTo>
                <a:cubicBezTo>
                  <a:pt x="91" y="8"/>
                  <a:pt x="86" y="8"/>
                  <a:pt x="83" y="11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6"/>
                  <a:pt x="49" y="49"/>
                  <a:pt x="52" y="52"/>
                </a:cubicBezTo>
                <a:cubicBezTo>
                  <a:pt x="83" y="87"/>
                  <a:pt x="83" y="87"/>
                  <a:pt x="83" y="87"/>
                </a:cubicBezTo>
                <a:cubicBezTo>
                  <a:pt x="86" y="90"/>
                  <a:pt x="91" y="90"/>
                  <a:pt x="95" y="87"/>
                </a:cubicBezTo>
                <a:cubicBezTo>
                  <a:pt x="98" y="83"/>
                  <a:pt x="98" y="78"/>
                  <a:pt x="95" y="75"/>
                </a:cubicBezTo>
                <a:lnTo>
                  <a:pt x="69" y="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33E91-60D5-657B-CDD4-E26FC47DA001}"/>
              </a:ext>
            </a:extLst>
          </p:cNvPr>
          <p:cNvSpPr txBox="1"/>
          <p:nvPr/>
        </p:nvSpPr>
        <p:spPr>
          <a:xfrm>
            <a:off x="1386409" y="2613392"/>
            <a:ext cx="94191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srgbClr val="755B62"/>
                </a:solidFill>
                <a:latin typeface="#9Slide04 Yeseva One" panose="00000500000000000000" pitchFamily="2" charset="0"/>
              </a:rPr>
              <a:t>PROJECT 7</a:t>
            </a:r>
          </a:p>
          <a:p>
            <a:pPr algn="ctr"/>
            <a:r>
              <a:rPr lang="en-US" sz="3200">
                <a:solidFill>
                  <a:srgbClr val="9D8189"/>
                </a:solidFill>
                <a:latin typeface="#9Slide04 Yeseva One" panose="00000500000000000000" pitchFamily="2" charset="0"/>
              </a:rPr>
              <a:t>Design and develop an application for</a:t>
            </a:r>
          </a:p>
          <a:p>
            <a:pPr algn="ctr"/>
            <a:r>
              <a:rPr lang="en-US" sz="3200">
                <a:solidFill>
                  <a:srgbClr val="9D8189"/>
                </a:solidFill>
                <a:latin typeface="#9Slide04 Yeseva One" panose="00000500000000000000" pitchFamily="2" charset="0"/>
              </a:rPr>
              <a:t>home appliance control using hand gestures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C091283-1130-0E76-6F02-D5E37B671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2566"/>
              </p:ext>
            </p:extLst>
          </p:nvPr>
        </p:nvGraphicFramePr>
        <p:xfrm>
          <a:off x="806371" y="-6636345"/>
          <a:ext cx="10579259" cy="5683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1883">
                  <a:extLst>
                    <a:ext uri="{9D8B030D-6E8A-4147-A177-3AD203B41FA5}">
                      <a16:colId xmlns:a16="http://schemas.microsoft.com/office/drawing/2014/main" val="820276881"/>
                    </a:ext>
                  </a:extLst>
                </a:gridCol>
                <a:gridCol w="1197786">
                  <a:extLst>
                    <a:ext uri="{9D8B030D-6E8A-4147-A177-3AD203B41FA5}">
                      <a16:colId xmlns:a16="http://schemas.microsoft.com/office/drawing/2014/main" val="378708256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415681090"/>
                    </a:ext>
                  </a:extLst>
                </a:gridCol>
                <a:gridCol w="2509103">
                  <a:extLst>
                    <a:ext uri="{9D8B030D-6E8A-4147-A177-3AD203B41FA5}">
                      <a16:colId xmlns:a16="http://schemas.microsoft.com/office/drawing/2014/main" val="1557676138"/>
                    </a:ext>
                  </a:extLst>
                </a:gridCol>
                <a:gridCol w="3083977">
                  <a:extLst>
                    <a:ext uri="{9D8B030D-6E8A-4147-A177-3AD203B41FA5}">
                      <a16:colId xmlns:a16="http://schemas.microsoft.com/office/drawing/2014/main" val="24846876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58521958"/>
                    </a:ext>
                  </a:extLst>
                </a:gridCol>
                <a:gridCol w="885270">
                  <a:extLst>
                    <a:ext uri="{9D8B030D-6E8A-4147-A177-3AD203B41FA5}">
                      <a16:colId xmlns:a16="http://schemas.microsoft.com/office/drawing/2014/main" val="2485658542"/>
                    </a:ext>
                  </a:extLst>
                </a:gridCol>
              </a:tblGrid>
              <a:tr h="1157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No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Name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Student ID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Email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(@sis.hust.edu.vn)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Work Assignment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Status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Note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773860"/>
                  </a:ext>
                </a:extLst>
              </a:tr>
              <a:tr h="18155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01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Trần Văn Cường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20200078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cuong.tv200078@sis.hust.edu.vn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Design and code all C++ OOP Core Classes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Project management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System design, activity design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Done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 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219617"/>
                  </a:ext>
                </a:extLst>
              </a:tr>
              <a:tr h="15516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02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Lê Hoàng Minh 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20203802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minh.lh203802@sis.hust.edu.vn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Design UML</a:t>
                      </a:r>
                      <a:b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</a:b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Write report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Tester, risk management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Done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 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0122520"/>
                  </a:ext>
                </a:extLst>
              </a:tr>
              <a:tr h="1157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#9Slide02 Tieu de dai" panose="02000000000000000000" pitchFamily="2" charset="0"/>
                          <a:ea typeface="#9Slide02 Tieu de dai" panose="02000000000000000000" pitchFamily="2" charset="0"/>
                        </a:rPr>
                        <a:t>03 </a:t>
                      </a:r>
                      <a:endParaRPr lang="en-US" sz="1600">
                        <a:effectLst/>
                        <a:latin typeface="#9Slide02 Tieu de dai" panose="02000000000000000000" pitchFamily="2" charset="0"/>
                        <a:ea typeface="#9Slide02 Tieu de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Dương Nhật Nam 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20203803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nam.dn203803@sis.hust.edu.vn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Design UI/UX and other graphical interface</a:t>
                      </a:r>
                      <a:b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</a:b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- Tester, activity analysis 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80%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#9Slide02 Noi dung dai" panose="02000000000000000000" pitchFamily="2" charset="0"/>
                          <a:ea typeface="#9Slide02 Noi dung dai" panose="02000000000000000000" pitchFamily="2" charset="0"/>
                        </a:rPr>
                        <a:t> 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#9Slide02 Noi dung dai" panose="02000000000000000000" pitchFamily="2" charset="0"/>
                        <a:ea typeface="#9Slide02 Noi dung dai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319127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171CCFF-C395-0FBF-5F70-AF407E0E9DA8}"/>
              </a:ext>
            </a:extLst>
          </p:cNvPr>
          <p:cNvSpPr txBox="1"/>
          <p:nvPr/>
        </p:nvSpPr>
        <p:spPr>
          <a:xfrm>
            <a:off x="3545462" y="-7306905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73B4C"/>
                </a:solidFill>
                <a:latin typeface="#9Slide01 Tieu de ngan" panose="00000800000000000000" pitchFamily="2" charset="0"/>
              </a:rPr>
              <a:t>TABLE OF WORK RESUME</a:t>
            </a:r>
          </a:p>
        </p:txBody>
      </p:sp>
    </p:spTree>
    <p:extLst>
      <p:ext uri="{BB962C8B-B14F-4D97-AF65-F5344CB8AC3E}">
        <p14:creationId xmlns:p14="http://schemas.microsoft.com/office/powerpoint/2010/main" val="35862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7B4C88-2C76-B170-17A3-9C5AC95A9D7F}"/>
              </a:ext>
            </a:extLst>
          </p:cNvPr>
          <p:cNvSpPr txBox="1"/>
          <p:nvPr/>
        </p:nvSpPr>
        <p:spPr>
          <a:xfrm>
            <a:off x="3545462" y="221655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73B4C"/>
                </a:solidFill>
                <a:latin typeface="#9Slide01 Tieu de ngan" panose="00000800000000000000" pitchFamily="2" charset="0"/>
              </a:rPr>
              <a:t>TABLE OF WORK RESUME</a:t>
            </a:r>
          </a:p>
        </p:txBody>
      </p:sp>
      <p:pic>
        <p:nvPicPr>
          <p:cNvPr id="40" name="Picture 39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731B6582-CF31-7C55-8864-C318F4970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7" y="-1492948"/>
            <a:ext cx="2734312" cy="114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9F92E-1F69-8986-D3EE-9152DA279942}"/>
              </a:ext>
            </a:extLst>
          </p:cNvPr>
          <p:cNvSpPr txBox="1"/>
          <p:nvPr/>
        </p:nvSpPr>
        <p:spPr>
          <a:xfrm>
            <a:off x="1386409" y="9928592"/>
            <a:ext cx="94191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srgbClr val="755B62"/>
                </a:solidFill>
                <a:latin typeface="#9Slide04 Yeseva One" panose="00000500000000000000" pitchFamily="2" charset="0"/>
              </a:rPr>
              <a:t>PROJECT 7</a:t>
            </a:r>
          </a:p>
          <a:p>
            <a:pPr algn="ctr"/>
            <a:r>
              <a:rPr lang="en-US" sz="3200">
                <a:solidFill>
                  <a:srgbClr val="9D8189"/>
                </a:solidFill>
                <a:latin typeface="#9Slide04 Yeseva One" panose="00000500000000000000" pitchFamily="2" charset="0"/>
              </a:rPr>
              <a:t>Design and develop an application for</a:t>
            </a:r>
          </a:p>
          <a:p>
            <a:pPr algn="ctr"/>
            <a:r>
              <a:rPr lang="en-US" sz="3200">
                <a:solidFill>
                  <a:srgbClr val="9D8189"/>
                </a:solidFill>
                <a:latin typeface="#9Slide04 Yeseva One" panose="00000500000000000000" pitchFamily="2" charset="0"/>
              </a:rPr>
              <a:t>home appliance control using hand gestures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24316B-816B-CA9E-66DC-00C703EB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86170"/>
              </p:ext>
            </p:extLst>
          </p:nvPr>
        </p:nvGraphicFramePr>
        <p:xfrm>
          <a:off x="2121038" y="863600"/>
          <a:ext cx="7810363" cy="513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107">
                  <a:extLst>
                    <a:ext uri="{9D8B030D-6E8A-4147-A177-3AD203B41FA5}">
                      <a16:colId xmlns:a16="http://schemas.microsoft.com/office/drawing/2014/main" val="3588114267"/>
                    </a:ext>
                  </a:extLst>
                </a:gridCol>
                <a:gridCol w="1174107">
                  <a:extLst>
                    <a:ext uri="{9D8B030D-6E8A-4147-A177-3AD203B41FA5}">
                      <a16:colId xmlns:a16="http://schemas.microsoft.com/office/drawing/2014/main" val="1930468426"/>
                    </a:ext>
                  </a:extLst>
                </a:gridCol>
                <a:gridCol w="1174107">
                  <a:extLst>
                    <a:ext uri="{9D8B030D-6E8A-4147-A177-3AD203B41FA5}">
                      <a16:colId xmlns:a16="http://schemas.microsoft.com/office/drawing/2014/main" val="2985571191"/>
                    </a:ext>
                  </a:extLst>
                </a:gridCol>
                <a:gridCol w="1370996">
                  <a:extLst>
                    <a:ext uri="{9D8B030D-6E8A-4147-A177-3AD203B41FA5}">
                      <a16:colId xmlns:a16="http://schemas.microsoft.com/office/drawing/2014/main" val="718550411"/>
                    </a:ext>
                  </a:extLst>
                </a:gridCol>
                <a:gridCol w="1742939">
                  <a:extLst>
                    <a:ext uri="{9D8B030D-6E8A-4147-A177-3AD203B41FA5}">
                      <a16:colId xmlns:a16="http://schemas.microsoft.com/office/drawing/2014/main" val="3952245046"/>
                    </a:ext>
                  </a:extLst>
                </a:gridCol>
                <a:gridCol w="1174107">
                  <a:extLst>
                    <a:ext uri="{9D8B030D-6E8A-4147-A177-3AD203B41FA5}">
                      <a16:colId xmlns:a16="http://schemas.microsoft.com/office/drawing/2014/main" val="207889993"/>
                    </a:ext>
                  </a:extLst>
                </a:gridCol>
              </a:tblGrid>
              <a:tr h="4664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Student ID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Role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Work assignment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Completion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10600505"/>
                  </a:ext>
                </a:extLst>
              </a:tr>
              <a:tr h="21767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Dương Nhật Nam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20203803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Leader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>
                          <a:effectLst/>
                        </a:rPr>
                        <a:t>Design and code for classes.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>
                          <a:effectLst/>
                        </a:rPr>
                        <a:t>Code for the application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>
                          <a:effectLst/>
                        </a:rPr>
                        <a:t>Write report.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>
                          <a:effectLst/>
                        </a:rPr>
                        <a:t>Makes Slides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22702337"/>
                  </a:ext>
                </a:extLst>
              </a:tr>
              <a:tr h="24876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Nguyễn Phạm Anh Tuấn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20203827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Member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600">
                          <a:effectLst/>
                        </a:rPr>
                        <a:t>Design ER, RR, Use case, system requirements, Activity diagram</a:t>
                      </a:r>
                    </a:p>
                    <a:p>
                      <a:pPr marL="4572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Testing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406099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34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23BF92-1806-40E8-AB4D-48F5B233FD82}"/>
              </a:ext>
            </a:extLst>
          </p:cNvPr>
          <p:cNvSpPr txBox="1"/>
          <p:nvPr/>
        </p:nvSpPr>
        <p:spPr>
          <a:xfrm>
            <a:off x="4219525" y="3044280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I. Introduction</a:t>
            </a:r>
          </a:p>
        </p:txBody>
      </p:sp>
      <p:grpSp>
        <p:nvGrpSpPr>
          <p:cNvPr id="32" name="Grupo 3">
            <a:extLst>
              <a:ext uri="{FF2B5EF4-FFF2-40B4-BE49-F238E27FC236}">
                <a16:creationId xmlns:a16="http://schemas.microsoft.com/office/drawing/2014/main" id="{BF5E204C-6535-64B0-9FFF-0BADDAAC1737}"/>
              </a:ext>
            </a:extLst>
          </p:cNvPr>
          <p:cNvGrpSpPr/>
          <p:nvPr/>
        </p:nvGrpSpPr>
        <p:grpSpPr>
          <a:xfrm>
            <a:off x="11376021" y="1004445"/>
            <a:ext cx="4548071" cy="4849110"/>
            <a:chOff x="3901448" y="1603620"/>
            <a:chExt cx="642025" cy="684521"/>
          </a:xfrm>
          <a:solidFill>
            <a:srgbClr val="ED7D31">
              <a:alpha val="0"/>
            </a:srgbClr>
          </a:solidFill>
        </p:grpSpPr>
        <p:sp>
          <p:nvSpPr>
            <p:cNvPr id="33" name="Google Shape;878;p46">
              <a:extLst>
                <a:ext uri="{FF2B5EF4-FFF2-40B4-BE49-F238E27FC236}">
                  <a16:creationId xmlns:a16="http://schemas.microsoft.com/office/drawing/2014/main" id="{48E400E7-9E8B-1209-097C-6C4A7F6F51D4}"/>
                </a:ext>
              </a:extLst>
            </p:cNvPr>
            <p:cNvSpPr/>
            <p:nvPr/>
          </p:nvSpPr>
          <p:spPr>
            <a:xfrm>
              <a:off x="4417115" y="1603620"/>
              <a:ext cx="125464" cy="188513"/>
            </a:xfrm>
            <a:custGeom>
              <a:avLst/>
              <a:gdLst/>
              <a:ahLst/>
              <a:cxnLst/>
              <a:rect l="l" t="t" r="r" b="b"/>
              <a:pathLst>
                <a:path w="1254638" h="1885134" extrusionOk="0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1" y="1812384"/>
                  </a:cubicBezTo>
                  <a:cubicBezTo>
                    <a:pt x="280702" y="1612210"/>
                    <a:pt x="0" y="1061056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79;p46">
              <a:extLst>
                <a:ext uri="{FF2B5EF4-FFF2-40B4-BE49-F238E27FC236}">
                  <a16:creationId xmlns:a16="http://schemas.microsoft.com/office/drawing/2014/main" id="{120F01D5-C546-FCC3-1679-CCAB18646EA8}"/>
                </a:ext>
              </a:extLst>
            </p:cNvPr>
            <p:cNvSpPr/>
            <p:nvPr/>
          </p:nvSpPr>
          <p:spPr>
            <a:xfrm>
              <a:off x="4187314" y="1682392"/>
              <a:ext cx="125464" cy="188513"/>
            </a:xfrm>
            <a:custGeom>
              <a:avLst/>
              <a:gdLst/>
              <a:ahLst/>
              <a:cxnLst/>
              <a:rect l="l" t="t" r="r" b="b"/>
              <a:pathLst>
                <a:path w="1254637" h="1885134" extrusionOk="0">
                  <a:moveTo>
                    <a:pt x="1254638" y="1305215"/>
                  </a:moveTo>
                  <a:cubicBezTo>
                    <a:pt x="1254638" y="1785455"/>
                    <a:pt x="973936" y="2012559"/>
                    <a:pt x="626870" y="1812384"/>
                  </a:cubicBezTo>
                  <a:cubicBezTo>
                    <a:pt x="280702" y="1612210"/>
                    <a:pt x="0" y="1060159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0;p46">
              <a:extLst>
                <a:ext uri="{FF2B5EF4-FFF2-40B4-BE49-F238E27FC236}">
                  <a16:creationId xmlns:a16="http://schemas.microsoft.com/office/drawing/2014/main" id="{9B6B47E6-E24B-2C5F-4E8D-4D2AAC93DAF3}"/>
                </a:ext>
              </a:extLst>
            </p:cNvPr>
            <p:cNvSpPr/>
            <p:nvPr/>
          </p:nvSpPr>
          <p:spPr>
            <a:xfrm>
              <a:off x="4418009" y="2002853"/>
              <a:ext cx="125464" cy="188513"/>
            </a:xfrm>
            <a:custGeom>
              <a:avLst/>
              <a:gdLst/>
              <a:ahLst/>
              <a:cxnLst/>
              <a:rect l="l" t="t" r="r" b="b"/>
              <a:pathLst>
                <a:path w="1254638" h="1885134" extrusionOk="0">
                  <a:moveTo>
                    <a:pt x="1254638" y="1305216"/>
                  </a:moveTo>
                  <a:cubicBezTo>
                    <a:pt x="1254638" y="1785455"/>
                    <a:pt x="973936" y="2012559"/>
                    <a:pt x="626871" y="1812385"/>
                  </a:cubicBezTo>
                  <a:cubicBezTo>
                    <a:pt x="280702" y="1612210"/>
                    <a:pt x="0" y="1060158"/>
                    <a:pt x="0" y="579919"/>
                  </a:cubicBezTo>
                  <a:cubicBezTo>
                    <a:pt x="0" y="99680"/>
                    <a:pt x="280702" y="-127424"/>
                    <a:pt x="627767" y="72750"/>
                  </a:cubicBezTo>
                  <a:cubicBezTo>
                    <a:pt x="973936" y="272925"/>
                    <a:pt x="1254638" y="824976"/>
                    <a:pt x="1254638" y="1305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1;p46">
              <a:extLst>
                <a:ext uri="{FF2B5EF4-FFF2-40B4-BE49-F238E27FC236}">
                  <a16:creationId xmlns:a16="http://schemas.microsoft.com/office/drawing/2014/main" id="{49F4AB91-67AA-A896-9C26-27C587D09324}"/>
                </a:ext>
              </a:extLst>
            </p:cNvPr>
            <p:cNvSpPr/>
            <p:nvPr/>
          </p:nvSpPr>
          <p:spPr>
            <a:xfrm>
              <a:off x="4151994" y="1630832"/>
              <a:ext cx="355854" cy="588504"/>
            </a:xfrm>
            <a:custGeom>
              <a:avLst/>
              <a:gdLst/>
              <a:ahLst/>
              <a:cxnLst/>
              <a:rect l="l" t="t" r="r" b="b"/>
              <a:pathLst>
                <a:path w="3558543" h="5885036" extrusionOk="0">
                  <a:moveTo>
                    <a:pt x="2930777" y="1812384"/>
                  </a:moveTo>
                  <a:cubicBezTo>
                    <a:pt x="3276946" y="2012559"/>
                    <a:pt x="3557647" y="1785455"/>
                    <a:pt x="3558544" y="1305215"/>
                  </a:cubicBezTo>
                  <a:cubicBezTo>
                    <a:pt x="3558544" y="824976"/>
                    <a:pt x="3277842" y="272925"/>
                    <a:pt x="2931674" y="72750"/>
                  </a:cubicBezTo>
                  <a:cubicBezTo>
                    <a:pt x="2585505" y="-127424"/>
                    <a:pt x="2304803" y="99680"/>
                    <a:pt x="2303906" y="579919"/>
                  </a:cubicBezTo>
                  <a:cubicBezTo>
                    <a:pt x="2303906" y="685841"/>
                    <a:pt x="2317359" y="794456"/>
                    <a:pt x="2342469" y="902173"/>
                  </a:cubicBezTo>
                  <a:lnTo>
                    <a:pt x="1066308" y="1378822"/>
                  </a:lnTo>
                  <a:cubicBezTo>
                    <a:pt x="953309" y="1160695"/>
                    <a:pt x="798161" y="976678"/>
                    <a:pt x="627767" y="877937"/>
                  </a:cubicBezTo>
                  <a:cubicBezTo>
                    <a:pt x="281598" y="677762"/>
                    <a:pt x="897" y="904866"/>
                    <a:pt x="0" y="1385106"/>
                  </a:cubicBezTo>
                  <a:cubicBezTo>
                    <a:pt x="0" y="1865345"/>
                    <a:pt x="280702" y="2417397"/>
                    <a:pt x="626870" y="2617571"/>
                  </a:cubicBezTo>
                  <a:cubicBezTo>
                    <a:pt x="790987" y="2712721"/>
                    <a:pt x="940754" y="2710926"/>
                    <a:pt x="1052855" y="2632831"/>
                  </a:cubicBezTo>
                  <a:lnTo>
                    <a:pt x="2303906" y="4545710"/>
                  </a:lnTo>
                  <a:cubicBezTo>
                    <a:pt x="2303906" y="4557380"/>
                    <a:pt x="2303009" y="4568151"/>
                    <a:pt x="2303009" y="4579821"/>
                  </a:cubicBezTo>
                  <a:cubicBezTo>
                    <a:pt x="2303009" y="5060060"/>
                    <a:pt x="2583711" y="5612111"/>
                    <a:pt x="2929880" y="5812286"/>
                  </a:cubicBezTo>
                  <a:cubicBezTo>
                    <a:pt x="3276049" y="6012461"/>
                    <a:pt x="3556750" y="5785357"/>
                    <a:pt x="3557647" y="5305117"/>
                  </a:cubicBezTo>
                  <a:cubicBezTo>
                    <a:pt x="3557647" y="4824878"/>
                    <a:pt x="3276946" y="4272827"/>
                    <a:pt x="2930777" y="4072652"/>
                  </a:cubicBezTo>
                  <a:cubicBezTo>
                    <a:pt x="2702987" y="3941596"/>
                    <a:pt x="2503895" y="3994557"/>
                    <a:pt x="2393587" y="4182164"/>
                  </a:cubicBezTo>
                  <a:lnTo>
                    <a:pt x="1217869" y="2384184"/>
                  </a:lnTo>
                  <a:cubicBezTo>
                    <a:pt x="1242083" y="2306088"/>
                    <a:pt x="1254638" y="2214529"/>
                    <a:pt x="1254638" y="2110402"/>
                  </a:cubicBezTo>
                  <a:cubicBezTo>
                    <a:pt x="1254638" y="2015252"/>
                    <a:pt x="1243876" y="1918306"/>
                    <a:pt x="1223249" y="1821361"/>
                  </a:cubicBezTo>
                  <a:lnTo>
                    <a:pt x="2508379" y="1341121"/>
                  </a:lnTo>
                  <a:cubicBezTo>
                    <a:pt x="2619583" y="1546682"/>
                    <a:pt x="2768454" y="1718132"/>
                    <a:pt x="2930777" y="18123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2;p46">
              <a:extLst>
                <a:ext uri="{FF2B5EF4-FFF2-40B4-BE49-F238E27FC236}">
                  <a16:creationId xmlns:a16="http://schemas.microsoft.com/office/drawing/2014/main" id="{DDF8F1F8-8A1E-5D0B-7185-9A27B3ACF268}"/>
                </a:ext>
              </a:extLst>
            </p:cNvPr>
            <p:cNvSpPr/>
            <p:nvPr/>
          </p:nvSpPr>
          <p:spPr>
            <a:xfrm>
              <a:off x="4013845" y="1984954"/>
              <a:ext cx="178196" cy="261663"/>
            </a:xfrm>
            <a:custGeom>
              <a:avLst/>
              <a:gdLst/>
              <a:ahLst/>
              <a:cxnLst/>
              <a:rect l="l" t="t" r="r" b="b"/>
              <a:pathLst>
                <a:path w="1781962" h="2616632" extrusionOk="0">
                  <a:moveTo>
                    <a:pt x="0" y="0"/>
                  </a:moveTo>
                  <a:lnTo>
                    <a:pt x="1781066" y="1029598"/>
                  </a:lnTo>
                  <a:lnTo>
                    <a:pt x="1781963" y="2616632"/>
                  </a:lnTo>
                  <a:lnTo>
                    <a:pt x="897" y="15870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83;p46">
              <a:extLst>
                <a:ext uri="{FF2B5EF4-FFF2-40B4-BE49-F238E27FC236}">
                  <a16:creationId xmlns:a16="http://schemas.microsoft.com/office/drawing/2014/main" id="{AF832171-5DEA-B042-F4F0-65CFCE0F4AE3}"/>
                </a:ext>
              </a:extLst>
            </p:cNvPr>
            <p:cNvSpPr/>
            <p:nvPr/>
          </p:nvSpPr>
          <p:spPr>
            <a:xfrm>
              <a:off x="4013845" y="1984954"/>
              <a:ext cx="178196" cy="146675"/>
            </a:xfrm>
            <a:custGeom>
              <a:avLst/>
              <a:gdLst/>
              <a:ahLst/>
              <a:cxnLst/>
              <a:rect l="l" t="t" r="r" b="b"/>
              <a:pathLst>
                <a:path w="1781962" h="1466750" extrusionOk="0">
                  <a:moveTo>
                    <a:pt x="0" y="0"/>
                  </a:moveTo>
                  <a:lnTo>
                    <a:pt x="891430" y="1466751"/>
                  </a:lnTo>
                  <a:lnTo>
                    <a:pt x="1781963" y="10287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84;p46">
              <a:extLst>
                <a:ext uri="{FF2B5EF4-FFF2-40B4-BE49-F238E27FC236}">
                  <a16:creationId xmlns:a16="http://schemas.microsoft.com/office/drawing/2014/main" id="{7221077B-FDC8-2AC1-111E-ABA53BF13C17}"/>
                </a:ext>
              </a:extLst>
            </p:cNvPr>
            <p:cNvSpPr/>
            <p:nvPr/>
          </p:nvSpPr>
          <p:spPr>
            <a:xfrm>
              <a:off x="4087793" y="2103886"/>
              <a:ext cx="30312" cy="44141"/>
            </a:xfrm>
            <a:custGeom>
              <a:avLst/>
              <a:gdLst/>
              <a:ahLst/>
              <a:cxnLst/>
              <a:rect l="l" t="t" r="r" b="b"/>
              <a:pathLst>
                <a:path w="303121" h="441407" extrusionOk="0">
                  <a:moveTo>
                    <a:pt x="303122" y="308224"/>
                  </a:moveTo>
                  <a:cubicBezTo>
                    <a:pt x="303122" y="420429"/>
                    <a:pt x="235861" y="471595"/>
                    <a:pt x="151561" y="423122"/>
                  </a:cubicBezTo>
                  <a:cubicBezTo>
                    <a:pt x="68158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5861" y="66758"/>
                    <a:pt x="303122" y="196916"/>
                    <a:pt x="303122" y="3082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5;p46">
              <a:extLst>
                <a:ext uri="{FF2B5EF4-FFF2-40B4-BE49-F238E27FC236}">
                  <a16:creationId xmlns:a16="http://schemas.microsoft.com/office/drawing/2014/main" id="{41AEEC0B-EDAA-0495-30ED-15CBC7787E6A}"/>
                </a:ext>
              </a:extLst>
            </p:cNvPr>
            <p:cNvSpPr/>
            <p:nvPr/>
          </p:nvSpPr>
          <p:spPr>
            <a:xfrm>
              <a:off x="3929793" y="1754097"/>
              <a:ext cx="266980" cy="310674"/>
            </a:xfrm>
            <a:custGeom>
              <a:avLst/>
              <a:gdLst/>
              <a:ahLst/>
              <a:cxnLst/>
              <a:rect l="l" t="t" r="r" b="b"/>
              <a:pathLst>
                <a:path w="2669804" h="3106745" extrusionOk="0">
                  <a:moveTo>
                    <a:pt x="2668011" y="1540357"/>
                  </a:moveTo>
                  <a:lnTo>
                    <a:pt x="0" y="0"/>
                  </a:lnTo>
                  <a:lnTo>
                    <a:pt x="897" y="1358135"/>
                  </a:lnTo>
                  <a:lnTo>
                    <a:pt x="2433944" y="2762948"/>
                  </a:lnTo>
                  <a:lnTo>
                    <a:pt x="2669805" y="3106746"/>
                  </a:lnTo>
                  <a:lnTo>
                    <a:pt x="2668011" y="15403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6;p46">
              <a:extLst>
                <a:ext uri="{FF2B5EF4-FFF2-40B4-BE49-F238E27FC236}">
                  <a16:creationId xmlns:a16="http://schemas.microsoft.com/office/drawing/2014/main" id="{837B6AD7-03BC-6BED-23BE-E5802A0B052E}"/>
                </a:ext>
              </a:extLst>
            </p:cNvPr>
            <p:cNvSpPr/>
            <p:nvPr/>
          </p:nvSpPr>
          <p:spPr>
            <a:xfrm>
              <a:off x="3901448" y="1769762"/>
              <a:ext cx="100712" cy="95060"/>
            </a:xfrm>
            <a:custGeom>
              <a:avLst/>
              <a:gdLst/>
              <a:ahLst/>
              <a:cxnLst/>
              <a:rect l="l" t="t" r="r" b="b"/>
              <a:pathLst>
                <a:path w="1007118" h="950604" extrusionOk="0">
                  <a:moveTo>
                    <a:pt x="0" y="368932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87;p46">
              <a:extLst>
                <a:ext uri="{FF2B5EF4-FFF2-40B4-BE49-F238E27FC236}">
                  <a16:creationId xmlns:a16="http://schemas.microsoft.com/office/drawing/2014/main" id="{A30F973D-5F9A-FFE2-627C-8D79623B6C46}"/>
                </a:ext>
              </a:extLst>
            </p:cNvPr>
            <p:cNvSpPr/>
            <p:nvPr/>
          </p:nvSpPr>
          <p:spPr>
            <a:xfrm>
              <a:off x="4069105" y="1867512"/>
              <a:ext cx="58472" cy="45690"/>
            </a:xfrm>
            <a:custGeom>
              <a:avLst/>
              <a:gdLst/>
              <a:ahLst/>
              <a:cxnLst/>
              <a:rect l="l" t="t" r="r" b="b"/>
              <a:pathLst>
                <a:path w="584720" h="456901" extrusionOk="0">
                  <a:moveTo>
                    <a:pt x="584720" y="337514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584720" y="456901"/>
                  </a:lnTo>
                  <a:lnTo>
                    <a:pt x="584720" y="337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88;p46">
              <a:extLst>
                <a:ext uri="{FF2B5EF4-FFF2-40B4-BE49-F238E27FC236}">
                  <a16:creationId xmlns:a16="http://schemas.microsoft.com/office/drawing/2014/main" id="{A76A8CEE-DB84-1B9F-E302-C7C96C108659}"/>
                </a:ext>
              </a:extLst>
            </p:cNvPr>
            <p:cNvSpPr/>
            <p:nvPr/>
          </p:nvSpPr>
          <p:spPr>
            <a:xfrm>
              <a:off x="4015097" y="1860082"/>
              <a:ext cx="112729" cy="77018"/>
            </a:xfrm>
            <a:custGeom>
              <a:avLst/>
              <a:gdLst/>
              <a:ahLst/>
              <a:cxnLst/>
              <a:rect l="l" t="t" r="r" b="b"/>
              <a:pathLst>
                <a:path w="1127290" h="770178" extrusionOk="0">
                  <a:moveTo>
                    <a:pt x="1127291" y="65079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127291" y="770178"/>
                  </a:lnTo>
                  <a:lnTo>
                    <a:pt x="1127291" y="6507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89;p46">
              <a:extLst>
                <a:ext uri="{FF2B5EF4-FFF2-40B4-BE49-F238E27FC236}">
                  <a16:creationId xmlns:a16="http://schemas.microsoft.com/office/drawing/2014/main" id="{99A3A7D7-FEAA-8267-669E-60F6404DF958}"/>
                </a:ext>
              </a:extLst>
            </p:cNvPr>
            <p:cNvSpPr/>
            <p:nvPr/>
          </p:nvSpPr>
          <p:spPr>
            <a:xfrm>
              <a:off x="3991312" y="1870197"/>
              <a:ext cx="136584" cy="90752"/>
            </a:xfrm>
            <a:custGeom>
              <a:avLst/>
              <a:gdLst/>
              <a:ahLst/>
              <a:cxnLst/>
              <a:rect l="l" t="t" r="r" b="b"/>
              <a:pathLst>
                <a:path w="1365842" h="907518" extrusionOk="0">
                  <a:moveTo>
                    <a:pt x="1365842" y="788132"/>
                  </a:moveTo>
                  <a:lnTo>
                    <a:pt x="0" y="0"/>
                  </a:lnTo>
                  <a:lnTo>
                    <a:pt x="0" y="119387"/>
                  </a:lnTo>
                  <a:lnTo>
                    <a:pt x="1365842" y="907518"/>
                  </a:lnTo>
                  <a:lnTo>
                    <a:pt x="1365842" y="788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90;p46">
              <a:extLst>
                <a:ext uri="{FF2B5EF4-FFF2-40B4-BE49-F238E27FC236}">
                  <a16:creationId xmlns:a16="http://schemas.microsoft.com/office/drawing/2014/main" id="{FE5BA860-3884-D2BB-52E6-40A9EDB56B8A}"/>
                </a:ext>
              </a:extLst>
            </p:cNvPr>
            <p:cNvSpPr/>
            <p:nvPr/>
          </p:nvSpPr>
          <p:spPr>
            <a:xfrm>
              <a:off x="4141801" y="1908579"/>
              <a:ext cx="30312" cy="44115"/>
            </a:xfrm>
            <a:custGeom>
              <a:avLst/>
              <a:gdLst/>
              <a:ahLst/>
              <a:cxnLst/>
              <a:rect l="l" t="t" r="r" b="b"/>
              <a:pathLst>
                <a:path w="303121" h="441146" extrusionOk="0">
                  <a:moveTo>
                    <a:pt x="0" y="133053"/>
                  </a:moveTo>
                  <a:cubicBezTo>
                    <a:pt x="0" y="245258"/>
                    <a:pt x="68158" y="374519"/>
                    <a:pt x="151561" y="422992"/>
                  </a:cubicBezTo>
                  <a:cubicBezTo>
                    <a:pt x="234964" y="471465"/>
                    <a:pt x="303122" y="419401"/>
                    <a:pt x="303122" y="308093"/>
                  </a:cubicBezTo>
                  <a:cubicBezTo>
                    <a:pt x="303122" y="195888"/>
                    <a:pt x="234964" y="66627"/>
                    <a:pt x="151561" y="18154"/>
                  </a:cubicBezTo>
                  <a:cubicBezTo>
                    <a:pt x="67261" y="-30319"/>
                    <a:pt x="0" y="21745"/>
                    <a:pt x="0" y="1330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91;p46">
              <a:extLst>
                <a:ext uri="{FF2B5EF4-FFF2-40B4-BE49-F238E27FC236}">
                  <a16:creationId xmlns:a16="http://schemas.microsoft.com/office/drawing/2014/main" id="{D30C2B5E-E928-1996-9767-1A2665E60BB6}"/>
                </a:ext>
              </a:extLst>
            </p:cNvPr>
            <p:cNvSpPr/>
            <p:nvPr/>
          </p:nvSpPr>
          <p:spPr>
            <a:xfrm>
              <a:off x="4219951" y="1998292"/>
              <a:ext cx="266891" cy="289849"/>
            </a:xfrm>
            <a:custGeom>
              <a:avLst/>
              <a:gdLst/>
              <a:ahLst/>
              <a:cxnLst/>
              <a:rect l="l" t="t" r="r" b="b"/>
              <a:pathLst>
                <a:path w="2668907" h="2898492" extrusionOk="0">
                  <a:moveTo>
                    <a:pt x="0" y="0"/>
                  </a:moveTo>
                  <a:lnTo>
                    <a:pt x="2668011" y="1540357"/>
                  </a:lnTo>
                  <a:lnTo>
                    <a:pt x="2668908" y="2898492"/>
                  </a:lnTo>
                  <a:lnTo>
                    <a:pt x="235861" y="1493680"/>
                  </a:lnTo>
                  <a:lnTo>
                    <a:pt x="897" y="15654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92;p46">
              <a:extLst>
                <a:ext uri="{FF2B5EF4-FFF2-40B4-BE49-F238E27FC236}">
                  <a16:creationId xmlns:a16="http://schemas.microsoft.com/office/drawing/2014/main" id="{D95BFF81-CCAF-9216-CBF6-4C4C770D2EC6}"/>
                </a:ext>
              </a:extLst>
            </p:cNvPr>
            <p:cNvSpPr/>
            <p:nvPr/>
          </p:nvSpPr>
          <p:spPr>
            <a:xfrm>
              <a:off x="4408621" y="2137934"/>
              <a:ext cx="100712" cy="95060"/>
            </a:xfrm>
            <a:custGeom>
              <a:avLst/>
              <a:gdLst/>
              <a:ahLst/>
              <a:cxnLst/>
              <a:rect l="l" t="t" r="r" b="b"/>
              <a:pathLst>
                <a:path w="1007118" h="950604" extrusionOk="0">
                  <a:moveTo>
                    <a:pt x="0" y="368931"/>
                  </a:moveTo>
                  <a:lnTo>
                    <a:pt x="0" y="0"/>
                  </a:lnTo>
                  <a:lnTo>
                    <a:pt x="1007118" y="581673"/>
                  </a:lnTo>
                  <a:lnTo>
                    <a:pt x="1007118" y="950605"/>
                  </a:lnTo>
                  <a:lnTo>
                    <a:pt x="0" y="3689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93;p46">
              <a:extLst>
                <a:ext uri="{FF2B5EF4-FFF2-40B4-BE49-F238E27FC236}">
                  <a16:creationId xmlns:a16="http://schemas.microsoft.com/office/drawing/2014/main" id="{1848122D-9B42-FD6B-0A1E-B3DA4B12A8E1}"/>
                </a:ext>
              </a:extLst>
            </p:cNvPr>
            <p:cNvSpPr/>
            <p:nvPr/>
          </p:nvSpPr>
          <p:spPr>
            <a:xfrm>
              <a:off x="4288355" y="2070709"/>
              <a:ext cx="58472" cy="45690"/>
            </a:xfrm>
            <a:custGeom>
              <a:avLst/>
              <a:gdLst/>
              <a:ahLst/>
              <a:cxnLst/>
              <a:rect l="l" t="t" r="r" b="b"/>
              <a:pathLst>
                <a:path w="584720" h="456901" extrusionOk="0">
                  <a:moveTo>
                    <a:pt x="0" y="0"/>
                  </a:moveTo>
                  <a:lnTo>
                    <a:pt x="584721" y="337514"/>
                  </a:lnTo>
                  <a:lnTo>
                    <a:pt x="584721" y="456901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94;p46">
              <a:extLst>
                <a:ext uri="{FF2B5EF4-FFF2-40B4-BE49-F238E27FC236}">
                  <a16:creationId xmlns:a16="http://schemas.microsoft.com/office/drawing/2014/main" id="{672EC6DC-6F81-29CF-4AC4-EF72A17A968B}"/>
                </a:ext>
              </a:extLst>
            </p:cNvPr>
            <p:cNvSpPr/>
            <p:nvPr/>
          </p:nvSpPr>
          <p:spPr>
            <a:xfrm>
              <a:off x="4288355" y="2094520"/>
              <a:ext cx="105555" cy="72889"/>
            </a:xfrm>
            <a:custGeom>
              <a:avLst/>
              <a:gdLst/>
              <a:ahLst/>
              <a:cxnLst/>
              <a:rect l="l" t="t" r="r" b="b"/>
              <a:pathLst>
                <a:path w="1055546" h="728886" extrusionOk="0">
                  <a:moveTo>
                    <a:pt x="0" y="0"/>
                  </a:moveTo>
                  <a:lnTo>
                    <a:pt x="1055546" y="609500"/>
                  </a:lnTo>
                  <a:lnTo>
                    <a:pt x="1055546" y="728887"/>
                  </a:lnTo>
                  <a:lnTo>
                    <a:pt x="0" y="12028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95;p46">
              <a:extLst>
                <a:ext uri="{FF2B5EF4-FFF2-40B4-BE49-F238E27FC236}">
                  <a16:creationId xmlns:a16="http://schemas.microsoft.com/office/drawing/2014/main" id="{B61D8DF6-DB65-D76D-D1DC-A802D65673CC}"/>
                </a:ext>
              </a:extLst>
            </p:cNvPr>
            <p:cNvSpPr/>
            <p:nvPr/>
          </p:nvSpPr>
          <p:spPr>
            <a:xfrm>
              <a:off x="4288355" y="2118420"/>
              <a:ext cx="136584" cy="90752"/>
            </a:xfrm>
            <a:custGeom>
              <a:avLst/>
              <a:gdLst/>
              <a:ahLst/>
              <a:cxnLst/>
              <a:rect l="l" t="t" r="r" b="b"/>
              <a:pathLst>
                <a:path w="1365842" h="907518" extrusionOk="0">
                  <a:moveTo>
                    <a:pt x="0" y="0"/>
                  </a:moveTo>
                  <a:lnTo>
                    <a:pt x="1365842" y="788132"/>
                  </a:lnTo>
                  <a:lnTo>
                    <a:pt x="1365842" y="907518"/>
                  </a:lnTo>
                  <a:lnTo>
                    <a:pt x="0" y="1193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96;p46">
              <a:extLst>
                <a:ext uri="{FF2B5EF4-FFF2-40B4-BE49-F238E27FC236}">
                  <a16:creationId xmlns:a16="http://schemas.microsoft.com/office/drawing/2014/main" id="{D82905FF-299F-AD4A-2DF9-5E85DB02A475}"/>
                </a:ext>
              </a:extLst>
            </p:cNvPr>
            <p:cNvSpPr/>
            <p:nvPr/>
          </p:nvSpPr>
          <p:spPr>
            <a:xfrm>
              <a:off x="4243825" y="2044090"/>
              <a:ext cx="30312" cy="44141"/>
            </a:xfrm>
            <a:custGeom>
              <a:avLst/>
              <a:gdLst/>
              <a:ahLst/>
              <a:cxnLst/>
              <a:rect l="l" t="t" r="r" b="b"/>
              <a:pathLst>
                <a:path w="303121" h="441407" extrusionOk="0">
                  <a:moveTo>
                    <a:pt x="303122" y="308224"/>
                  </a:moveTo>
                  <a:cubicBezTo>
                    <a:pt x="303122" y="420430"/>
                    <a:pt x="235861" y="471595"/>
                    <a:pt x="151561" y="423122"/>
                  </a:cubicBezTo>
                  <a:cubicBezTo>
                    <a:pt x="68157" y="374649"/>
                    <a:pt x="0" y="244491"/>
                    <a:pt x="0" y="133183"/>
                  </a:cubicBezTo>
                  <a:cubicBezTo>
                    <a:pt x="0" y="20978"/>
                    <a:pt x="67261" y="-30188"/>
                    <a:pt x="151561" y="18285"/>
                  </a:cubicBezTo>
                  <a:cubicBezTo>
                    <a:pt x="234964" y="66758"/>
                    <a:pt x="302225" y="196916"/>
                    <a:pt x="303122" y="3082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97;p46">
              <a:extLst>
                <a:ext uri="{FF2B5EF4-FFF2-40B4-BE49-F238E27FC236}">
                  <a16:creationId xmlns:a16="http://schemas.microsoft.com/office/drawing/2014/main" id="{0155297A-AEB7-81A9-E0A0-26DC415B728C}"/>
                </a:ext>
              </a:extLst>
            </p:cNvPr>
            <p:cNvSpPr/>
            <p:nvPr/>
          </p:nvSpPr>
          <p:spPr>
            <a:xfrm>
              <a:off x="4037451" y="1690900"/>
              <a:ext cx="70758" cy="120553"/>
            </a:xfrm>
            <a:custGeom>
              <a:avLst/>
              <a:gdLst/>
              <a:ahLst/>
              <a:cxnLst/>
              <a:rect l="l" t="t" r="r" b="b"/>
              <a:pathLst>
                <a:path w="707583" h="1205535" extrusionOk="0">
                  <a:moveTo>
                    <a:pt x="383835" y="350979"/>
                  </a:moveTo>
                  <a:lnTo>
                    <a:pt x="0" y="129261"/>
                  </a:lnTo>
                  <a:lnTo>
                    <a:pt x="0" y="0"/>
                  </a:lnTo>
                  <a:lnTo>
                    <a:pt x="383835" y="221718"/>
                  </a:lnTo>
                  <a:cubicBezTo>
                    <a:pt x="415223" y="239671"/>
                    <a:pt x="460961" y="276474"/>
                    <a:pt x="499524" y="333026"/>
                  </a:cubicBezTo>
                  <a:cubicBezTo>
                    <a:pt x="541674" y="393168"/>
                    <a:pt x="571268" y="469468"/>
                    <a:pt x="571268" y="552051"/>
                  </a:cubicBezTo>
                  <a:cubicBezTo>
                    <a:pt x="571268" y="643611"/>
                    <a:pt x="547951" y="695674"/>
                    <a:pt x="504008" y="710036"/>
                  </a:cubicBezTo>
                  <a:cubicBezTo>
                    <a:pt x="462754" y="723501"/>
                    <a:pt x="413430" y="700162"/>
                    <a:pt x="383835" y="683107"/>
                  </a:cubicBezTo>
                  <a:lnTo>
                    <a:pt x="225996" y="591547"/>
                  </a:lnTo>
                  <a:lnTo>
                    <a:pt x="225099" y="590650"/>
                  </a:lnTo>
                  <a:cubicBezTo>
                    <a:pt x="211647" y="582571"/>
                    <a:pt x="190124" y="574492"/>
                    <a:pt x="173084" y="579878"/>
                  </a:cubicBezTo>
                  <a:cubicBezTo>
                    <a:pt x="158736" y="584366"/>
                    <a:pt x="143490" y="597831"/>
                    <a:pt x="143490" y="648997"/>
                  </a:cubicBezTo>
                  <a:cubicBezTo>
                    <a:pt x="143490" y="700162"/>
                    <a:pt x="159632" y="730682"/>
                    <a:pt x="172188" y="749533"/>
                  </a:cubicBezTo>
                  <a:cubicBezTo>
                    <a:pt x="188330" y="772872"/>
                    <a:pt x="209854" y="789029"/>
                    <a:pt x="223306" y="796210"/>
                  </a:cubicBezTo>
                  <a:lnTo>
                    <a:pt x="225099" y="797108"/>
                  </a:lnTo>
                  <a:lnTo>
                    <a:pt x="707584" y="1076275"/>
                  </a:lnTo>
                  <a:lnTo>
                    <a:pt x="707584" y="1205536"/>
                  </a:lnTo>
                  <a:lnTo>
                    <a:pt x="227790" y="928164"/>
                  </a:lnTo>
                  <a:cubicBezTo>
                    <a:pt x="194608" y="911109"/>
                    <a:pt x="147077" y="874305"/>
                    <a:pt x="105824" y="816856"/>
                  </a:cubicBezTo>
                  <a:cubicBezTo>
                    <a:pt x="60983" y="753123"/>
                    <a:pt x="30492" y="673233"/>
                    <a:pt x="30492" y="584366"/>
                  </a:cubicBezTo>
                  <a:cubicBezTo>
                    <a:pt x="30492" y="495499"/>
                    <a:pt x="60983" y="450617"/>
                    <a:pt x="104927" y="438050"/>
                  </a:cubicBezTo>
                  <a:cubicBezTo>
                    <a:pt x="146180" y="426381"/>
                    <a:pt x="193711" y="443436"/>
                    <a:pt x="226893" y="463184"/>
                  </a:cubicBezTo>
                  <a:lnTo>
                    <a:pt x="382938" y="553846"/>
                  </a:lnTo>
                  <a:cubicBezTo>
                    <a:pt x="405358" y="567311"/>
                    <a:pt x="422398" y="572697"/>
                    <a:pt x="434056" y="569106"/>
                  </a:cubicBezTo>
                  <a:cubicBezTo>
                    <a:pt x="443024" y="566413"/>
                    <a:pt x="459167" y="553846"/>
                    <a:pt x="459167" y="488318"/>
                  </a:cubicBezTo>
                  <a:cubicBezTo>
                    <a:pt x="459167" y="445231"/>
                    <a:pt x="445715" y="417404"/>
                    <a:pt x="432263" y="399452"/>
                  </a:cubicBezTo>
                  <a:cubicBezTo>
                    <a:pt x="417017" y="375215"/>
                    <a:pt x="397287" y="358160"/>
                    <a:pt x="383835" y="3509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98;p46">
              <a:extLst>
                <a:ext uri="{FF2B5EF4-FFF2-40B4-BE49-F238E27FC236}">
                  <a16:creationId xmlns:a16="http://schemas.microsoft.com/office/drawing/2014/main" id="{293DE89E-0DB4-0B54-B80E-8E25461DB9C0}"/>
                </a:ext>
              </a:extLst>
            </p:cNvPr>
            <p:cNvSpPr/>
            <p:nvPr/>
          </p:nvSpPr>
          <p:spPr>
            <a:xfrm>
              <a:off x="4014292" y="1669586"/>
              <a:ext cx="30312" cy="45529"/>
            </a:xfrm>
            <a:custGeom>
              <a:avLst/>
              <a:gdLst/>
              <a:ahLst/>
              <a:cxnLst/>
              <a:rect l="l" t="t" r="r" b="b"/>
              <a:pathLst>
                <a:path w="303121" h="455290" extrusionOk="0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99;p46">
              <a:extLst>
                <a:ext uri="{FF2B5EF4-FFF2-40B4-BE49-F238E27FC236}">
                  <a16:creationId xmlns:a16="http://schemas.microsoft.com/office/drawing/2014/main" id="{A79EA8CE-E55E-0074-4F6E-C3FCE941704C}"/>
                </a:ext>
              </a:extLst>
            </p:cNvPr>
            <p:cNvSpPr/>
            <p:nvPr/>
          </p:nvSpPr>
          <p:spPr>
            <a:xfrm>
              <a:off x="4097450" y="1784165"/>
              <a:ext cx="30312" cy="45529"/>
            </a:xfrm>
            <a:custGeom>
              <a:avLst/>
              <a:gdLst/>
              <a:ahLst/>
              <a:cxnLst/>
              <a:rect l="l" t="t" r="r" b="b"/>
              <a:pathLst>
                <a:path w="303121" h="455290" extrusionOk="0">
                  <a:moveTo>
                    <a:pt x="303122" y="315166"/>
                  </a:moveTo>
                  <a:cubicBezTo>
                    <a:pt x="303122" y="430962"/>
                    <a:pt x="234964" y="485718"/>
                    <a:pt x="151561" y="438143"/>
                  </a:cubicBezTo>
                  <a:cubicBezTo>
                    <a:pt x="68158" y="389670"/>
                    <a:pt x="0" y="256819"/>
                    <a:pt x="0" y="140125"/>
                  </a:cubicBezTo>
                  <a:cubicBezTo>
                    <a:pt x="0" y="24329"/>
                    <a:pt x="68158" y="-30427"/>
                    <a:pt x="151561" y="17148"/>
                  </a:cubicBezTo>
                  <a:cubicBezTo>
                    <a:pt x="234964" y="65620"/>
                    <a:pt x="303122" y="199369"/>
                    <a:pt x="303122" y="315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00;p46">
              <a:extLst>
                <a:ext uri="{FF2B5EF4-FFF2-40B4-BE49-F238E27FC236}">
                  <a16:creationId xmlns:a16="http://schemas.microsoft.com/office/drawing/2014/main" id="{7DA1D73C-9EEC-8F8A-FF83-4EAB748391F3}"/>
                </a:ext>
              </a:extLst>
            </p:cNvPr>
            <p:cNvSpPr/>
            <p:nvPr/>
          </p:nvSpPr>
          <p:spPr>
            <a:xfrm>
              <a:off x="4179263" y="2187131"/>
              <a:ext cx="48613" cy="64577"/>
            </a:xfrm>
            <a:custGeom>
              <a:avLst/>
              <a:gdLst/>
              <a:ahLst/>
              <a:cxnLst/>
              <a:rect l="l" t="t" r="r" b="b"/>
              <a:pathLst>
                <a:path w="486133" h="645773" extrusionOk="0">
                  <a:moveTo>
                    <a:pt x="243067" y="645774"/>
                  </a:moveTo>
                  <a:cubicBezTo>
                    <a:pt x="-231346" y="34479"/>
                    <a:pt x="112132" y="-185444"/>
                    <a:pt x="243067" y="171818"/>
                  </a:cubicBezTo>
                  <a:cubicBezTo>
                    <a:pt x="374001" y="-34640"/>
                    <a:pt x="717479" y="582939"/>
                    <a:pt x="243067" y="6457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picture containing tool&#10;&#10;Description automatically generated">
            <a:extLst>
              <a:ext uri="{FF2B5EF4-FFF2-40B4-BE49-F238E27FC236}">
                <a16:creationId xmlns:a16="http://schemas.microsoft.com/office/drawing/2014/main" id="{44CF3B1A-08A0-C08C-58D7-84D0D00B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71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4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F473EF5-FD14-43F8-991A-C4F45520B199}"/>
              </a:ext>
            </a:extLst>
          </p:cNvPr>
          <p:cNvSpPr txBox="1"/>
          <p:nvPr/>
        </p:nvSpPr>
        <p:spPr>
          <a:xfrm>
            <a:off x="611885" y="1176884"/>
            <a:ext cx="64290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+ In today's fast-paced world, the need for convenience and efficiency is more important than ever.</a:t>
            </a:r>
          </a:p>
          <a:p>
            <a:endParaRPr lang="en-US" sz="2000" b="1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+ In recent years, the rise of smart homes and the Internet of Things (IoT) has led to the development of various technologies aimed at improving home automation and convenience.</a:t>
            </a:r>
          </a:p>
          <a:p>
            <a:endParaRPr lang="en-US" sz="2000" b="1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+ One such technology is the use of hand gestures to control home appliances.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74860C-E677-8C3D-8C54-FB520740F144}"/>
              </a:ext>
            </a:extLst>
          </p:cNvPr>
          <p:cNvSpPr txBox="1"/>
          <p:nvPr/>
        </p:nvSpPr>
        <p:spPr>
          <a:xfrm>
            <a:off x="281354" y="235004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I. 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FE72D9-1EAC-A07A-7E06-8D0D319704C1}"/>
              </a:ext>
            </a:extLst>
          </p:cNvPr>
          <p:cNvSpPr txBox="1"/>
          <p:nvPr/>
        </p:nvSpPr>
        <p:spPr>
          <a:xfrm>
            <a:off x="3212037" y="-4622615"/>
            <a:ext cx="5767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System Description</a:t>
            </a:r>
          </a:p>
        </p:txBody>
      </p:sp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CCB918AF-4C81-0569-C079-2D505148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F473EF5-FD14-43F8-991A-C4F45520B199}"/>
              </a:ext>
            </a:extLst>
          </p:cNvPr>
          <p:cNvSpPr txBox="1"/>
          <p:nvPr/>
        </p:nvSpPr>
        <p:spPr>
          <a:xfrm>
            <a:off x="457487" y="1239296"/>
            <a:ext cx="6429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+ Our application is designed to meet these needs by providing an intuitive and effortless way to control your home appliances.</a:t>
            </a:r>
          </a:p>
          <a:p>
            <a:endParaRPr lang="en-US" sz="2000" b="1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endParaRPr lang="en-US" sz="2000" b="1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endParaRPr lang="en-US" sz="2000" b="1">
              <a:solidFill>
                <a:schemeClr val="bg1">
                  <a:lumMod val="75000"/>
                </a:schemeClr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+ With the power of hand gestures, you can now control your appliances with just a wave of your hand, without having to fumble with remotes or switches.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74860C-E677-8C3D-8C54-FB520740F144}"/>
              </a:ext>
            </a:extLst>
          </p:cNvPr>
          <p:cNvSpPr txBox="1"/>
          <p:nvPr/>
        </p:nvSpPr>
        <p:spPr>
          <a:xfrm>
            <a:off x="281354" y="235004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I. Introduction</a:t>
            </a:r>
          </a:p>
        </p:txBody>
      </p:sp>
      <p:pic>
        <p:nvPicPr>
          <p:cNvPr id="3" name="Picture 2" descr="A person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EF285B69-1618-0075-77B3-A3A27E5FB9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5" r="13081"/>
          <a:stretch/>
        </p:blipFill>
        <p:spPr>
          <a:xfrm>
            <a:off x="6858000" y="0"/>
            <a:ext cx="533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2BA30-5E1C-4C6C-5223-4372BBEC74F9}"/>
              </a:ext>
            </a:extLst>
          </p:cNvPr>
          <p:cNvSpPr txBox="1"/>
          <p:nvPr/>
        </p:nvSpPr>
        <p:spPr>
          <a:xfrm>
            <a:off x="3911748" y="-5303882"/>
            <a:ext cx="4368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</p:spTree>
    <p:extLst>
      <p:ext uri="{BB962C8B-B14F-4D97-AF65-F5344CB8AC3E}">
        <p14:creationId xmlns:p14="http://schemas.microsoft.com/office/powerpoint/2010/main" val="29621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661903C-7A1A-12D9-0330-4D82DCF37029}"/>
              </a:ext>
            </a:extLst>
          </p:cNvPr>
          <p:cNvSpPr txBox="1"/>
          <p:nvPr/>
        </p:nvSpPr>
        <p:spPr>
          <a:xfrm>
            <a:off x="3911748" y="3044280"/>
            <a:ext cx="4368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ED7D31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II. Requirements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6E7C3-027E-5629-BB5F-3E3FE5215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698" y="-968409"/>
            <a:ext cx="5884333" cy="88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65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1619</Words>
  <Application>Microsoft Office PowerPoint</Application>
  <PresentationFormat>Widescreen</PresentationFormat>
  <Paragraphs>536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Calibri Light</vt:lpstr>
      <vt:lpstr>#9Slide01 Tieu de ngan</vt:lpstr>
      <vt:lpstr>Arial</vt:lpstr>
      <vt:lpstr>#9Slide03 Ample</vt:lpstr>
      <vt:lpstr>Times New Roman</vt:lpstr>
      <vt:lpstr>#9Slide03 IcielPanton Black</vt:lpstr>
      <vt:lpstr>#9Slide04 Yeseva One</vt:lpstr>
      <vt:lpstr>#9Slide03 Cabin</vt:lpstr>
      <vt:lpstr>#9Slide02 Noi dung rat dai</vt:lpstr>
      <vt:lpstr>Calibri</vt:lpstr>
      <vt:lpstr>#9Slide02 Tieu de dai</vt:lpstr>
      <vt:lpstr>Wingdings</vt:lpstr>
      <vt:lpstr>#9Slide02 Noi dung dai</vt:lpstr>
      <vt:lpstr>#9Slide03 Cabin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Duong Nhat Nam 20203803</dc:creator>
  <cp:lastModifiedBy>Nhật Nam</cp:lastModifiedBy>
  <cp:revision>22</cp:revision>
  <dcterms:created xsi:type="dcterms:W3CDTF">2021-10-29T13:24:02Z</dcterms:created>
  <dcterms:modified xsi:type="dcterms:W3CDTF">2023-03-03T03:56:30Z</dcterms:modified>
</cp:coreProperties>
</file>